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84" r:id="rId2"/>
  </p:sldMasterIdLst>
  <p:notesMasterIdLst>
    <p:notesMasterId r:id="rId15"/>
  </p:notesMasterIdLst>
  <p:sldIdLst>
    <p:sldId id="374" r:id="rId3"/>
    <p:sldId id="375" r:id="rId4"/>
    <p:sldId id="376" r:id="rId5"/>
    <p:sldId id="377" r:id="rId6"/>
    <p:sldId id="385" r:id="rId7"/>
    <p:sldId id="378" r:id="rId8"/>
    <p:sldId id="379" r:id="rId9"/>
    <p:sldId id="382" r:id="rId10"/>
    <p:sldId id="380" r:id="rId11"/>
    <p:sldId id="383" r:id="rId12"/>
    <p:sldId id="384" r:id="rId13"/>
    <p:sldId id="381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Lato Black" panose="020F0502020204030204" pitchFamily="34" charset="0"/>
      <p:bold r:id="rId25"/>
      <p:italic r:id="rId26"/>
      <p:boldItalic r:id="rId27"/>
    </p:embeddedFont>
    <p:embeddedFont>
      <p:font typeface="Montserrat" pitchFamily="2" charset="77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4" userDrawn="1">
          <p15:clr>
            <a:srgbClr val="A4A3A4"/>
          </p15:clr>
        </p15:guide>
        <p15:guide id="4" orient="horz" pos="1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1515"/>
    <a:srgbClr val="AF2D24"/>
    <a:srgbClr val="B83A4B"/>
    <a:srgbClr val="53565A"/>
    <a:srgbClr val="E04F39"/>
    <a:srgbClr val="5F574F"/>
    <a:srgbClr val="B6B1A9"/>
    <a:srgbClr val="D4D1D1"/>
    <a:srgbClr val="544948"/>
    <a:srgbClr val="006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43"/>
    <p:restoredTop sz="96327"/>
  </p:normalViewPr>
  <p:slideViewPr>
    <p:cSldViewPr snapToGrid="0" snapToObjects="1" showGuides="1">
      <p:cViewPr>
        <p:scale>
          <a:sx n="91" d="100"/>
          <a:sy n="91" d="100"/>
        </p:scale>
        <p:origin x="1264" y="648"/>
      </p:cViewPr>
      <p:guideLst>
        <p:guide orient="horz" pos="2160"/>
        <p:guide pos="3840"/>
        <p:guide pos="504"/>
        <p:guide orient="horz" pos="11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71494-3951-FA47-A2D9-E3AB10964ECE}" type="datetimeFigureOut">
              <a:rPr lang="en-US" smtClean="0"/>
              <a:t>8/17/23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19C58-D451-C54B-A6BB-965E69BFF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62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5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15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4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15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15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1">
    <p:bg>
      <p:bgPr>
        <a:gradFill>
          <a:gsLst>
            <a:gs pos="15000">
              <a:srgbClr val="E04F39"/>
            </a:gs>
            <a:gs pos="50000">
              <a:srgbClr val="AF2D24"/>
            </a:gs>
            <a:gs pos="100000">
              <a:srgbClr val="8C151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5F34CB-4092-FC40-9790-97C718FF6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96C29BD-F121-614E-937A-0FE293690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647701"/>
            <a:ext cx="7563494" cy="224657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06C54A2-406A-8E4A-9A2F-D0E47BAE5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099" y="2931546"/>
            <a:ext cx="7563495" cy="505405"/>
          </a:xfrm>
        </p:spPr>
        <p:txBody>
          <a:bodyPr anchor="b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48681D7-BD26-DD4A-83F8-CC4789ACF9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100" y="3941112"/>
            <a:ext cx="7563494" cy="363896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 / Title / Department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D4B77C2-58D8-3547-BE9A-17CA8281CF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4306401"/>
            <a:ext cx="5199706" cy="295275"/>
          </a:xfrm>
        </p:spPr>
        <p:txBody>
          <a:bodyPr>
            <a:noAutofit/>
          </a:bodyPr>
          <a:lstStyle>
            <a:lvl1pPr>
              <a:defRPr sz="1600" b="1" i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>
              <a:defRPr>
                <a:solidFill>
                  <a:srgbClr val="00B0F0"/>
                </a:solidFill>
              </a:defRPr>
            </a:lvl2pPr>
            <a:lvl3pPr>
              <a:defRPr>
                <a:solidFill>
                  <a:srgbClr val="00B0F0"/>
                </a:solidFill>
              </a:defRPr>
            </a:lvl3pPr>
            <a:lvl4pPr>
              <a:defRPr>
                <a:solidFill>
                  <a:srgbClr val="00B0F0"/>
                </a:solidFill>
              </a:defRPr>
            </a:lvl4pPr>
            <a:lvl5pPr>
              <a:defRPr>
                <a:solidFill>
                  <a:srgbClr val="00B0F0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1ED3813A-8E7E-9F47-972D-2F0D1165092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786" y="6147835"/>
            <a:ext cx="1734821" cy="331193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6DD04E-065E-734C-B575-C9A2A9CDD9A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46869" y="6156021"/>
            <a:ext cx="2022942" cy="3371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6C59BB-A00D-3740-8531-C0CE85C1DA71}"/>
              </a:ext>
            </a:extLst>
          </p:cNvPr>
          <p:cNvCxnSpPr>
            <a:cxnSpLocks/>
          </p:cNvCxnSpPr>
          <p:nvPr userDrawn="1"/>
        </p:nvCxnSpPr>
        <p:spPr>
          <a:xfrm>
            <a:off x="800100" y="3762332"/>
            <a:ext cx="105537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2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B - Printabl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3A331C5C-6420-3241-B375-D7DF166588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786" y="6147835"/>
            <a:ext cx="1734821" cy="331193"/>
          </a:xfrm>
          <a:prstGeom prst="rect">
            <a:avLst/>
          </a:prstGeom>
        </p:spPr>
      </p:pic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060F3F50-B70B-0A4F-A874-02AB52479A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638271"/>
            <a:ext cx="6449112" cy="2246574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rgbClr val="8C151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 which can be up to three lines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DBB2AB-B342-F240-B6FC-CB3DC589C205}"/>
              </a:ext>
            </a:extLst>
          </p:cNvPr>
          <p:cNvCxnSpPr>
            <a:cxnSpLocks/>
          </p:cNvCxnSpPr>
          <p:nvPr userDrawn="1"/>
        </p:nvCxnSpPr>
        <p:spPr>
          <a:xfrm>
            <a:off x="0" y="5868971"/>
            <a:ext cx="12192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2E89B0A7-796E-2D40-8114-D574C54A70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100" y="2903265"/>
            <a:ext cx="6553200" cy="505405"/>
          </a:xfrm>
        </p:spPr>
        <p:txBody>
          <a:bodyPr anchor="b">
            <a:no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 text</a:t>
            </a:r>
          </a:p>
        </p:txBody>
      </p:sp>
      <p:sp>
        <p:nvSpPr>
          <p:cNvPr id="11" name="Text Placeholder 31">
            <a:extLst>
              <a:ext uri="{FF2B5EF4-FFF2-40B4-BE49-F238E27FC236}">
                <a16:creationId xmlns:a16="http://schemas.microsoft.com/office/drawing/2014/main" id="{49EEFA02-258D-3749-8E3E-077DE41B6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100" y="3836713"/>
            <a:ext cx="6553200" cy="416343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 / Title / Department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5DB91470-C8FF-3147-9809-A86334F4F1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4260940"/>
            <a:ext cx="6553200" cy="416337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  <a:lvl2pPr>
              <a:defRPr>
                <a:solidFill>
                  <a:srgbClr val="00B0F0"/>
                </a:solidFill>
              </a:defRPr>
            </a:lvl2pPr>
            <a:lvl3pPr>
              <a:defRPr>
                <a:solidFill>
                  <a:srgbClr val="00B0F0"/>
                </a:solidFill>
              </a:defRPr>
            </a:lvl3pPr>
            <a:lvl4pPr>
              <a:defRPr>
                <a:solidFill>
                  <a:srgbClr val="00B0F0"/>
                </a:solidFill>
              </a:defRPr>
            </a:lvl4pPr>
            <a:lvl5pPr>
              <a:defRPr>
                <a:solidFill>
                  <a:srgbClr val="00B0F0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3D8AFCA-FA67-E24E-9495-CCF857DFEAF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46869" y="6156021"/>
            <a:ext cx="2022942" cy="33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70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3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696" userDrawn="1">
          <p15:clr>
            <a:srgbClr val="FBAE40"/>
          </p15:clr>
        </p15:guide>
        <p15:guide id="4" orient="horz" pos="2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Option 4C - Printabl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3BB824F-06FE-B94E-B537-9D877034BE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786" y="6147835"/>
            <a:ext cx="1734821" cy="331193"/>
          </a:xfrm>
          <a:prstGeom prst="rect">
            <a:avLst/>
          </a:prstGeom>
        </p:spPr>
      </p:pic>
      <p:sp>
        <p:nvSpPr>
          <p:cNvPr id="19" name="Text Placeholder 27">
            <a:extLst>
              <a:ext uri="{FF2B5EF4-FFF2-40B4-BE49-F238E27FC236}">
                <a16:creationId xmlns:a16="http://schemas.microsoft.com/office/drawing/2014/main" id="{5B0A1299-0246-3743-AB24-C4602BF869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638271"/>
            <a:ext cx="6449112" cy="2246574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rgbClr val="8C151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 which can be up to three lines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B02F77-94C6-5A4F-B43F-1FD34B8E96FD}"/>
              </a:ext>
            </a:extLst>
          </p:cNvPr>
          <p:cNvCxnSpPr>
            <a:cxnSpLocks/>
          </p:cNvCxnSpPr>
          <p:nvPr userDrawn="1"/>
        </p:nvCxnSpPr>
        <p:spPr>
          <a:xfrm>
            <a:off x="0" y="5868971"/>
            <a:ext cx="12192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3E42215A-5E35-6947-8078-831FD9A047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100" y="2903265"/>
            <a:ext cx="6553200" cy="505405"/>
          </a:xfrm>
        </p:spPr>
        <p:txBody>
          <a:bodyPr anchor="b">
            <a:no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 text</a:t>
            </a:r>
          </a:p>
        </p:txBody>
      </p:sp>
      <p:sp>
        <p:nvSpPr>
          <p:cNvPr id="11" name="Text Placeholder 31">
            <a:extLst>
              <a:ext uri="{FF2B5EF4-FFF2-40B4-BE49-F238E27FC236}">
                <a16:creationId xmlns:a16="http://schemas.microsoft.com/office/drawing/2014/main" id="{CE188A12-DB61-8748-8225-2639A0A4C4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100" y="3836713"/>
            <a:ext cx="6553200" cy="416343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 / Title / Department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D1C1B219-B6E0-4145-BFD4-5E71133047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4260940"/>
            <a:ext cx="6553200" cy="416337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  <a:lvl2pPr>
              <a:defRPr>
                <a:solidFill>
                  <a:srgbClr val="00B0F0"/>
                </a:solidFill>
              </a:defRPr>
            </a:lvl2pPr>
            <a:lvl3pPr>
              <a:defRPr>
                <a:solidFill>
                  <a:srgbClr val="00B0F0"/>
                </a:solidFill>
              </a:defRPr>
            </a:lvl3pPr>
            <a:lvl4pPr>
              <a:defRPr>
                <a:solidFill>
                  <a:srgbClr val="00B0F0"/>
                </a:solidFill>
              </a:defRPr>
            </a:lvl4pPr>
            <a:lvl5pPr>
              <a:defRPr>
                <a:solidFill>
                  <a:srgbClr val="00B0F0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DBD1A7E-27C8-2242-B24D-C13A92E0EF1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46869" y="6156021"/>
            <a:ext cx="2022942" cy="33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72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3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696" userDrawn="1">
          <p15:clr>
            <a:srgbClr val="FBAE40"/>
          </p15:clr>
        </p15:guide>
        <p15:guide id="4" orient="horz" pos="26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6 - Prin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96C29BD-F121-614E-937A-0FE293690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099" y="487442"/>
            <a:ext cx="5947565" cy="224657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 which can be up to three lines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06C54A2-406A-8E4A-9A2F-D0E47BAE5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100" y="2903265"/>
            <a:ext cx="5947562" cy="505405"/>
          </a:xfrm>
        </p:spPr>
        <p:txBody>
          <a:bodyPr anchor="b">
            <a:noAutofit/>
          </a:bodyPr>
          <a:lstStyle>
            <a:lvl1pPr>
              <a:defRPr sz="2800">
                <a:solidFill>
                  <a:srgbClr val="8C151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48681D7-BD26-DD4A-83F8-CC4789ACF9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100" y="4413375"/>
            <a:ext cx="5947564" cy="374254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 / Title / Department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D4B77C2-58D8-3547-BE9A-17CA8281CF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097" y="4806484"/>
            <a:ext cx="5947565" cy="374251"/>
          </a:xfrm>
        </p:spPr>
        <p:txBody>
          <a:bodyPr>
            <a:noAutofit/>
          </a:bodyPr>
          <a:lstStyle>
            <a:lvl1pPr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502020204030203" pitchFamily="34" charset="77"/>
              </a:defRPr>
            </a:lvl1pPr>
            <a:lvl2pPr>
              <a:defRPr>
                <a:solidFill>
                  <a:srgbClr val="00B0F0"/>
                </a:solidFill>
              </a:defRPr>
            </a:lvl2pPr>
            <a:lvl3pPr>
              <a:defRPr>
                <a:solidFill>
                  <a:srgbClr val="00B0F0"/>
                </a:solidFill>
              </a:defRPr>
            </a:lvl3pPr>
            <a:lvl4pPr>
              <a:defRPr>
                <a:solidFill>
                  <a:srgbClr val="00B0F0"/>
                </a:solidFill>
              </a:defRPr>
            </a:lvl4pPr>
            <a:lvl5pPr>
              <a:defRPr>
                <a:solidFill>
                  <a:srgbClr val="00B0F0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D2C9AD-CFDA-224D-8C1F-3CF1600D138A}"/>
              </a:ext>
            </a:extLst>
          </p:cNvPr>
          <p:cNvCxnSpPr>
            <a:cxnSpLocks/>
          </p:cNvCxnSpPr>
          <p:nvPr userDrawn="1"/>
        </p:nvCxnSpPr>
        <p:spPr>
          <a:xfrm>
            <a:off x="0" y="4191000"/>
            <a:ext cx="734082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25F811-2A79-9F4C-80E3-5C2145650C93}"/>
              </a:ext>
            </a:extLst>
          </p:cNvPr>
          <p:cNvCxnSpPr>
            <a:cxnSpLocks/>
          </p:cNvCxnSpPr>
          <p:nvPr userDrawn="1"/>
        </p:nvCxnSpPr>
        <p:spPr>
          <a:xfrm>
            <a:off x="0" y="5868971"/>
            <a:ext cx="12192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2BBD6D63-68E7-7543-862D-BA63B5F68F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786" y="6147835"/>
            <a:ext cx="1734821" cy="33119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2D8E87E-D5FA-C044-B53C-5AD169C3FB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6869" y="6156021"/>
            <a:ext cx="2022942" cy="337157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0DAFBF7-20F6-DA42-873E-AC5024D821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40826" y="0"/>
            <a:ext cx="4851173" cy="5868988"/>
          </a:xfrm>
          <a:solidFill>
            <a:schemeClr val="bg2"/>
          </a:solidFill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682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3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696" userDrawn="1">
          <p15:clr>
            <a:srgbClr val="FBAE40"/>
          </p15:clr>
        </p15:guide>
        <p15:guide id="4" orient="horz" pos="26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2C7B1-D8C7-F946-BDEC-0EFE67A9A6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208F39-E724-4149-8D36-3B5FD266B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19275"/>
            <a:ext cx="10515600" cy="45608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780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0F7D61A-F64B-A54D-BB59-664075AAD2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636586"/>
            <a:ext cx="3411930" cy="1116014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344577E-F773-6C4C-AE60-FB719D99A4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3687" y="723007"/>
            <a:ext cx="3384626" cy="398482"/>
          </a:xfrm>
        </p:spPr>
        <p:txBody>
          <a:bodyPr/>
          <a:lstStyle>
            <a:lvl1pPr>
              <a:defRPr sz="2000">
                <a:solidFill>
                  <a:srgbClr val="B83A4B"/>
                </a:solidFill>
                <a:latin typeface="Lato" panose="020F0502020204030203" pitchFamily="34" charset="77"/>
              </a:defRPr>
            </a:lvl1pPr>
            <a:lvl2pPr>
              <a:defRPr sz="2000">
                <a:latin typeface="Lato" panose="020F0502020204030203" pitchFamily="34" charset="77"/>
              </a:defRPr>
            </a:lvl2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D518763A-6065-A341-A8B2-AE7F8D1A9B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3687" y="2270224"/>
            <a:ext cx="3384626" cy="398482"/>
          </a:xfrm>
        </p:spPr>
        <p:txBody>
          <a:bodyPr/>
          <a:lstStyle>
            <a:lvl1pPr>
              <a:defRPr sz="2000">
                <a:solidFill>
                  <a:srgbClr val="B83A4B"/>
                </a:solidFill>
                <a:latin typeface="Lato" panose="020F0502020204030203" pitchFamily="34" charset="77"/>
              </a:defRPr>
            </a:lvl1pPr>
            <a:lvl2pPr>
              <a:defRPr sz="2000">
                <a:latin typeface="Lato" panose="020F0502020204030203" pitchFamily="34" charset="77"/>
              </a:defRPr>
            </a:lvl2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4F60F32-F7FC-D74A-B61F-062B52187D1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3687" y="3798312"/>
            <a:ext cx="3384626" cy="398482"/>
          </a:xfrm>
        </p:spPr>
        <p:txBody>
          <a:bodyPr/>
          <a:lstStyle>
            <a:lvl1pPr>
              <a:defRPr sz="2000">
                <a:solidFill>
                  <a:srgbClr val="B83A4B"/>
                </a:solidFill>
                <a:latin typeface="Lato" panose="020F0502020204030203" pitchFamily="34" charset="77"/>
              </a:defRPr>
            </a:lvl1pPr>
            <a:lvl2pPr>
              <a:defRPr sz="2000">
                <a:latin typeface="Lato" panose="020F0502020204030203" pitchFamily="34" charset="77"/>
              </a:defRPr>
            </a:lvl2pPr>
          </a:lstStyle>
          <a:p>
            <a:pPr lvl="0"/>
            <a:r>
              <a:rPr lang="en-US" dirty="0"/>
              <a:t>Section 3 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127CDD6-FBEF-EE4C-9F38-757B119F09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79932" y="711892"/>
            <a:ext cx="3384626" cy="398482"/>
          </a:xfrm>
        </p:spPr>
        <p:txBody>
          <a:bodyPr/>
          <a:lstStyle>
            <a:lvl1pPr>
              <a:defRPr sz="2000">
                <a:solidFill>
                  <a:srgbClr val="B83A4B"/>
                </a:solidFill>
                <a:latin typeface="Lato" panose="020F0502020204030203" pitchFamily="34" charset="77"/>
              </a:defRPr>
            </a:lvl1pPr>
            <a:lvl2pPr>
              <a:defRPr sz="2000">
                <a:latin typeface="Lato" panose="020F0502020204030203" pitchFamily="34" charset="77"/>
              </a:defRPr>
            </a:lvl2pPr>
          </a:lstStyle>
          <a:p>
            <a:pPr lvl="0"/>
            <a:r>
              <a:rPr lang="en-US" dirty="0"/>
              <a:t>Section 4 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12475248-C410-E548-A28F-8AA6518566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79932" y="2259109"/>
            <a:ext cx="3384626" cy="398482"/>
          </a:xfrm>
        </p:spPr>
        <p:txBody>
          <a:bodyPr/>
          <a:lstStyle>
            <a:lvl1pPr>
              <a:defRPr sz="2000">
                <a:solidFill>
                  <a:srgbClr val="B83A4B"/>
                </a:solidFill>
                <a:latin typeface="Lato" panose="020F0502020204030203" pitchFamily="34" charset="77"/>
              </a:defRPr>
            </a:lvl1pPr>
            <a:lvl2pPr>
              <a:defRPr sz="2000">
                <a:latin typeface="Lato" panose="020F0502020204030203" pitchFamily="34" charset="77"/>
              </a:defRPr>
            </a:lvl2pPr>
          </a:lstStyle>
          <a:p>
            <a:pPr lvl="0"/>
            <a:r>
              <a:rPr lang="en-US" dirty="0"/>
              <a:t>Section 5 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0E28E414-0678-DA4E-9D26-1094523653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79932" y="3787197"/>
            <a:ext cx="3384626" cy="398482"/>
          </a:xfrm>
        </p:spPr>
        <p:txBody>
          <a:bodyPr/>
          <a:lstStyle>
            <a:lvl1pPr>
              <a:defRPr sz="2000">
                <a:solidFill>
                  <a:srgbClr val="B83A4B"/>
                </a:solidFill>
                <a:latin typeface="Lato" panose="020F0502020204030203" pitchFamily="34" charset="77"/>
              </a:defRPr>
            </a:lvl1pPr>
            <a:lvl2pPr>
              <a:defRPr sz="2000">
                <a:latin typeface="Lato" panose="020F0502020204030203" pitchFamily="34" charset="77"/>
              </a:defRPr>
            </a:lvl2pPr>
          </a:lstStyle>
          <a:p>
            <a:pPr lvl="0"/>
            <a:r>
              <a:rPr lang="en-US" dirty="0"/>
              <a:t>Section 6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9C2C1-E88D-9641-A57C-DEA0DF94946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03725" y="1136987"/>
            <a:ext cx="3384588" cy="1116013"/>
          </a:xfrm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B69A155-606B-C744-8B99-0CF0DA55C2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03725" y="2686682"/>
            <a:ext cx="3384588" cy="1116013"/>
          </a:xfrm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B91FA69-9C72-4A4B-A704-BCCEB65325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03687" y="4218136"/>
            <a:ext cx="3384588" cy="1116013"/>
          </a:xfrm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A8AD4FE-D3EB-7542-8CA9-11FC4C6AB9A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9970" y="1115645"/>
            <a:ext cx="3384588" cy="1116013"/>
          </a:xfrm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FD439FD8-111D-C140-83D2-B951A675E3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9970" y="2665340"/>
            <a:ext cx="3384588" cy="1116013"/>
          </a:xfrm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BFAC5FD-3370-B943-8AB7-C4860F8444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79932" y="4196794"/>
            <a:ext cx="3384588" cy="1116013"/>
          </a:xfrm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9BC7E-F9ED-D345-B396-E98E4ECEF9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652"/>
            <a:ext cx="12192000" cy="20922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5BAE47A-E69C-8743-80B3-B25F763F639C}"/>
              </a:ext>
            </a:extLst>
          </p:cNvPr>
          <p:cNvSpPr/>
          <p:nvPr userDrawn="1"/>
        </p:nvSpPr>
        <p:spPr>
          <a:xfrm>
            <a:off x="0" y="-13960"/>
            <a:ext cx="12192000" cy="211532"/>
          </a:xfrm>
          <a:prstGeom prst="rect">
            <a:avLst/>
          </a:prstGeom>
          <a:solidFill>
            <a:srgbClr val="D4D1D1">
              <a:alpha val="249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AAB72E5F-FF5D-5C48-B3A4-90542FB058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34490" y="6282824"/>
            <a:ext cx="585216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 dirty="0"/>
              <a:t>SECTION TITLE AND/OR DEPARTMENT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C8A2EE5A-F49D-784B-9008-274844490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52B60363-7E9F-BF4A-894A-A30319D393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264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F9B11A2-779F-3C42-AF52-2C7E5CE3C94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383050" y="723007"/>
            <a:ext cx="1712950" cy="325827"/>
          </a:xfrm>
        </p:spPr>
        <p:txBody>
          <a:bodyPr>
            <a:normAutofit/>
          </a:bodyPr>
          <a:lstStyle>
            <a:lvl1pPr marL="0" indent="0" algn="l">
              <a:lnSpc>
                <a:spcPts val="1900"/>
              </a:lnSpc>
              <a:spcBef>
                <a:spcPts val="0"/>
              </a:spcBef>
              <a:buNone/>
              <a:defRPr sz="1400" b="1" i="0">
                <a:solidFill>
                  <a:srgbClr val="B83A4B"/>
                </a:solidFill>
                <a:latin typeface="Lato" panose="020F0502020204030203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0:00 – 0:00AM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101AEEB-891B-1144-AAD2-95E40B0541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1" y="722981"/>
            <a:ext cx="5295899" cy="325853"/>
          </a:xfrm>
        </p:spPr>
        <p:txBody>
          <a:bodyPr/>
          <a:lstStyle>
            <a:lvl1pPr marL="0" indent="0">
              <a:lnSpc>
                <a:spcPts val="1900"/>
              </a:lnSpc>
              <a:spcBef>
                <a:spcPts val="0"/>
              </a:spcBef>
              <a:buNone/>
              <a:defRPr sz="16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  <a:lvl2pPr marL="0" indent="0">
              <a:lnSpc>
                <a:spcPts val="2000"/>
              </a:lnSpc>
              <a:spcBef>
                <a:spcPts val="500"/>
              </a:spcBef>
              <a:buNone/>
              <a:defRPr sz="1400" b="0" i="1">
                <a:latin typeface="Montserrat" pitchFamily="2" charset="77"/>
              </a:defRPr>
            </a:lvl2pPr>
          </a:lstStyle>
          <a:p>
            <a:pPr lvl="0"/>
            <a:r>
              <a:rPr lang="en-US" dirty="0"/>
              <a:t>Topic or Session Title Goes Here</a:t>
            </a:r>
          </a:p>
        </p:txBody>
      </p:sp>
      <p:sp>
        <p:nvSpPr>
          <p:cNvPr id="7" name="Text Placeholder 44">
            <a:extLst>
              <a:ext uri="{FF2B5EF4-FFF2-40B4-BE49-F238E27FC236}">
                <a16:creationId xmlns:a16="http://schemas.microsoft.com/office/drawing/2014/main" id="{9534EBBC-3C59-144F-AD22-A7E2D666AD6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96001" y="1048833"/>
            <a:ext cx="5295899" cy="376157"/>
          </a:xfrm>
        </p:spPr>
        <p:txBody>
          <a:bodyPr>
            <a:normAutofit/>
          </a:bodyPr>
          <a:lstStyle>
            <a:lvl1pPr marL="0" indent="0">
              <a:lnSpc>
                <a:spcPts val="1900"/>
              </a:lnSpc>
              <a:spcBef>
                <a:spcPts val="600"/>
              </a:spcBef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en-US" dirty="0"/>
              <a:t>Speaker Name, Speaker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98DBFF5-7446-3C4A-950D-4375660B1C12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383050" y="1520675"/>
            <a:ext cx="1712950" cy="325827"/>
          </a:xfrm>
        </p:spPr>
        <p:txBody>
          <a:bodyPr>
            <a:normAutofit/>
          </a:bodyPr>
          <a:lstStyle>
            <a:lvl1pPr marL="0" indent="0" algn="l">
              <a:lnSpc>
                <a:spcPts val="1900"/>
              </a:lnSpc>
              <a:spcBef>
                <a:spcPts val="0"/>
              </a:spcBef>
              <a:buNone/>
              <a:defRPr sz="1400" b="1" i="0">
                <a:solidFill>
                  <a:srgbClr val="B83A4B"/>
                </a:solidFill>
                <a:latin typeface="Lato" panose="020F0502020204030203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0:00 – 0:00AM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18C17B4-D4FB-0B42-A5E0-F51AC7DAB5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1" y="1520649"/>
            <a:ext cx="5295899" cy="325853"/>
          </a:xfrm>
        </p:spPr>
        <p:txBody>
          <a:bodyPr/>
          <a:lstStyle>
            <a:lvl1pPr marL="0" indent="0">
              <a:lnSpc>
                <a:spcPts val="1900"/>
              </a:lnSpc>
              <a:spcBef>
                <a:spcPts val="0"/>
              </a:spcBef>
              <a:buNone/>
              <a:defRPr sz="16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  <a:lvl2pPr marL="0" indent="0">
              <a:lnSpc>
                <a:spcPts val="2000"/>
              </a:lnSpc>
              <a:spcBef>
                <a:spcPts val="500"/>
              </a:spcBef>
              <a:buNone/>
              <a:defRPr sz="1400" b="0" i="1">
                <a:latin typeface="Montserrat" pitchFamily="2" charset="77"/>
              </a:defRPr>
            </a:lvl2pPr>
          </a:lstStyle>
          <a:p>
            <a:pPr lvl="0"/>
            <a:r>
              <a:rPr lang="en-US" dirty="0"/>
              <a:t>Topic or Session Title Goes Here</a:t>
            </a:r>
          </a:p>
        </p:txBody>
      </p:sp>
      <p:sp>
        <p:nvSpPr>
          <p:cNvPr id="10" name="Text Placeholder 44">
            <a:extLst>
              <a:ext uri="{FF2B5EF4-FFF2-40B4-BE49-F238E27FC236}">
                <a16:creationId xmlns:a16="http://schemas.microsoft.com/office/drawing/2014/main" id="{47B4CB48-48A3-D842-B2DF-513FEA8EC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96001" y="1846501"/>
            <a:ext cx="5295899" cy="376157"/>
          </a:xfrm>
        </p:spPr>
        <p:txBody>
          <a:bodyPr>
            <a:normAutofit/>
          </a:bodyPr>
          <a:lstStyle>
            <a:lvl1pPr marL="0" indent="0">
              <a:lnSpc>
                <a:spcPts val="1900"/>
              </a:lnSpc>
              <a:spcBef>
                <a:spcPts val="600"/>
              </a:spcBef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en-US" dirty="0"/>
              <a:t>Speaker Name, Speaker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30147AF-ABA1-1D4D-A300-E21CC4145FBB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383050" y="2324828"/>
            <a:ext cx="1712950" cy="325827"/>
          </a:xfrm>
        </p:spPr>
        <p:txBody>
          <a:bodyPr>
            <a:normAutofit/>
          </a:bodyPr>
          <a:lstStyle>
            <a:lvl1pPr marL="0" indent="0" algn="l">
              <a:lnSpc>
                <a:spcPts val="1900"/>
              </a:lnSpc>
              <a:spcBef>
                <a:spcPts val="0"/>
              </a:spcBef>
              <a:buNone/>
              <a:defRPr sz="1400" b="1" i="0">
                <a:solidFill>
                  <a:srgbClr val="B83A4B"/>
                </a:solidFill>
                <a:latin typeface="Lato" panose="020F0502020204030203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0:00 – 0:00AM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FC537A5-401B-1F40-AF49-B37B2B264F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6001" y="2324802"/>
            <a:ext cx="5295899" cy="325853"/>
          </a:xfrm>
        </p:spPr>
        <p:txBody>
          <a:bodyPr/>
          <a:lstStyle>
            <a:lvl1pPr marL="0" indent="0">
              <a:lnSpc>
                <a:spcPts val="1900"/>
              </a:lnSpc>
              <a:spcBef>
                <a:spcPts val="0"/>
              </a:spcBef>
              <a:buNone/>
              <a:defRPr sz="16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  <a:lvl2pPr marL="0" indent="0">
              <a:lnSpc>
                <a:spcPts val="2000"/>
              </a:lnSpc>
              <a:spcBef>
                <a:spcPts val="500"/>
              </a:spcBef>
              <a:buNone/>
              <a:defRPr sz="1400" b="0" i="1">
                <a:latin typeface="Montserrat" pitchFamily="2" charset="77"/>
              </a:defRPr>
            </a:lvl2pPr>
          </a:lstStyle>
          <a:p>
            <a:pPr lvl="0"/>
            <a:r>
              <a:rPr lang="en-US" dirty="0"/>
              <a:t>Topic or Session Title Goes Here</a:t>
            </a:r>
          </a:p>
        </p:txBody>
      </p:sp>
      <p:sp>
        <p:nvSpPr>
          <p:cNvPr id="13" name="Text Placeholder 44">
            <a:extLst>
              <a:ext uri="{FF2B5EF4-FFF2-40B4-BE49-F238E27FC236}">
                <a16:creationId xmlns:a16="http://schemas.microsoft.com/office/drawing/2014/main" id="{7403F2DD-4415-E94D-80FE-E550E301C1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96001" y="2650654"/>
            <a:ext cx="5295899" cy="376157"/>
          </a:xfrm>
        </p:spPr>
        <p:txBody>
          <a:bodyPr>
            <a:normAutofit/>
          </a:bodyPr>
          <a:lstStyle>
            <a:lvl1pPr marL="0" indent="0">
              <a:lnSpc>
                <a:spcPts val="1900"/>
              </a:lnSpc>
              <a:spcBef>
                <a:spcPts val="600"/>
              </a:spcBef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en-US" dirty="0"/>
              <a:t>Speaker Name, Speaker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EB1C3F4-F116-AE42-AD4C-1C3E640082A6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383050" y="3135454"/>
            <a:ext cx="1712950" cy="325827"/>
          </a:xfrm>
        </p:spPr>
        <p:txBody>
          <a:bodyPr>
            <a:normAutofit/>
          </a:bodyPr>
          <a:lstStyle>
            <a:lvl1pPr marL="0" indent="0" algn="l">
              <a:lnSpc>
                <a:spcPts val="1900"/>
              </a:lnSpc>
              <a:spcBef>
                <a:spcPts val="0"/>
              </a:spcBef>
              <a:buNone/>
              <a:defRPr sz="1400" b="1" i="0">
                <a:solidFill>
                  <a:srgbClr val="B83A4B"/>
                </a:solidFill>
                <a:latin typeface="Lato" panose="020F0502020204030203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0:00 – 0:00AM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3F5A1F3-4444-D841-8862-EF9DA4845C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096001" y="3135428"/>
            <a:ext cx="5295899" cy="325853"/>
          </a:xfrm>
        </p:spPr>
        <p:txBody>
          <a:bodyPr/>
          <a:lstStyle>
            <a:lvl1pPr marL="0" indent="0">
              <a:lnSpc>
                <a:spcPts val="1900"/>
              </a:lnSpc>
              <a:spcBef>
                <a:spcPts val="0"/>
              </a:spcBef>
              <a:buNone/>
              <a:defRPr sz="16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  <a:lvl2pPr marL="0" indent="0">
              <a:lnSpc>
                <a:spcPts val="2000"/>
              </a:lnSpc>
              <a:spcBef>
                <a:spcPts val="500"/>
              </a:spcBef>
              <a:buNone/>
              <a:defRPr sz="1400" b="0" i="1">
                <a:latin typeface="Montserrat" pitchFamily="2" charset="77"/>
              </a:defRPr>
            </a:lvl2pPr>
          </a:lstStyle>
          <a:p>
            <a:pPr lvl="0"/>
            <a:r>
              <a:rPr lang="en-US" dirty="0"/>
              <a:t>Topic or Session Title Goes Here</a:t>
            </a:r>
          </a:p>
        </p:txBody>
      </p:sp>
      <p:sp>
        <p:nvSpPr>
          <p:cNvPr id="16" name="Text Placeholder 44">
            <a:extLst>
              <a:ext uri="{FF2B5EF4-FFF2-40B4-BE49-F238E27FC236}">
                <a16:creationId xmlns:a16="http://schemas.microsoft.com/office/drawing/2014/main" id="{D99DA163-3507-DA49-95FA-93F19D3CFBA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6001" y="3461280"/>
            <a:ext cx="5295899" cy="376157"/>
          </a:xfrm>
        </p:spPr>
        <p:txBody>
          <a:bodyPr>
            <a:normAutofit/>
          </a:bodyPr>
          <a:lstStyle>
            <a:lvl1pPr marL="0" indent="0">
              <a:lnSpc>
                <a:spcPts val="1900"/>
              </a:lnSpc>
              <a:spcBef>
                <a:spcPts val="600"/>
              </a:spcBef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en-US" dirty="0"/>
              <a:t>Speaker Name, Speaker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C53D2DB-EE52-B24A-B966-528463FA7B34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4383050" y="3946105"/>
            <a:ext cx="1712950" cy="325827"/>
          </a:xfrm>
        </p:spPr>
        <p:txBody>
          <a:bodyPr>
            <a:normAutofit/>
          </a:bodyPr>
          <a:lstStyle>
            <a:lvl1pPr marL="0" indent="0" algn="l">
              <a:lnSpc>
                <a:spcPts val="1900"/>
              </a:lnSpc>
              <a:spcBef>
                <a:spcPts val="0"/>
              </a:spcBef>
              <a:buNone/>
              <a:defRPr sz="1400" b="1" i="0">
                <a:solidFill>
                  <a:srgbClr val="B83A4B"/>
                </a:solidFill>
                <a:latin typeface="Lato" panose="020F0502020204030203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0:00 – 0:00AM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1D30716-E851-F544-AA4F-67D4CE29732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96001" y="3946079"/>
            <a:ext cx="5295899" cy="325853"/>
          </a:xfrm>
        </p:spPr>
        <p:txBody>
          <a:bodyPr/>
          <a:lstStyle>
            <a:lvl1pPr marL="0" indent="0">
              <a:lnSpc>
                <a:spcPts val="1900"/>
              </a:lnSpc>
              <a:spcBef>
                <a:spcPts val="0"/>
              </a:spcBef>
              <a:buNone/>
              <a:defRPr sz="16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  <a:lvl2pPr marL="0" indent="0">
              <a:lnSpc>
                <a:spcPts val="2000"/>
              </a:lnSpc>
              <a:spcBef>
                <a:spcPts val="500"/>
              </a:spcBef>
              <a:buNone/>
              <a:defRPr sz="1400" b="0" i="1">
                <a:latin typeface="Montserrat" pitchFamily="2" charset="77"/>
              </a:defRPr>
            </a:lvl2pPr>
          </a:lstStyle>
          <a:p>
            <a:pPr lvl="0"/>
            <a:r>
              <a:rPr lang="en-US" dirty="0"/>
              <a:t>Topic or Session Title Goes Here</a:t>
            </a:r>
          </a:p>
        </p:txBody>
      </p:sp>
      <p:sp>
        <p:nvSpPr>
          <p:cNvPr id="19" name="Text Placeholder 44">
            <a:extLst>
              <a:ext uri="{FF2B5EF4-FFF2-40B4-BE49-F238E27FC236}">
                <a16:creationId xmlns:a16="http://schemas.microsoft.com/office/drawing/2014/main" id="{20FF93E5-D828-E441-A581-6AA34FE8A33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96001" y="4271931"/>
            <a:ext cx="5295899" cy="376157"/>
          </a:xfrm>
        </p:spPr>
        <p:txBody>
          <a:bodyPr>
            <a:normAutofit/>
          </a:bodyPr>
          <a:lstStyle>
            <a:lvl1pPr marL="0" indent="0">
              <a:lnSpc>
                <a:spcPts val="1900"/>
              </a:lnSpc>
              <a:spcBef>
                <a:spcPts val="600"/>
              </a:spcBef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en-US" dirty="0"/>
              <a:t>Speaker Name, Speaker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66BCF8-AD2A-0A46-AF4B-F0EBF1F7DC7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4383050" y="4756743"/>
            <a:ext cx="1712950" cy="325827"/>
          </a:xfrm>
        </p:spPr>
        <p:txBody>
          <a:bodyPr>
            <a:normAutofit/>
          </a:bodyPr>
          <a:lstStyle>
            <a:lvl1pPr marL="0" indent="0" algn="l">
              <a:lnSpc>
                <a:spcPts val="1900"/>
              </a:lnSpc>
              <a:spcBef>
                <a:spcPts val="0"/>
              </a:spcBef>
              <a:buNone/>
              <a:defRPr sz="1400" b="1" i="0">
                <a:solidFill>
                  <a:srgbClr val="B83A4B"/>
                </a:solidFill>
                <a:latin typeface="Lato" panose="020F0502020204030203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0:00 – 0:00AM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DFECC9A-E101-1F49-9A2D-0A2979CE6B9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96001" y="4756717"/>
            <a:ext cx="5295899" cy="325853"/>
          </a:xfrm>
        </p:spPr>
        <p:txBody>
          <a:bodyPr/>
          <a:lstStyle>
            <a:lvl1pPr marL="0" indent="0">
              <a:lnSpc>
                <a:spcPts val="1900"/>
              </a:lnSpc>
              <a:spcBef>
                <a:spcPts val="0"/>
              </a:spcBef>
              <a:buNone/>
              <a:defRPr sz="16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  <a:lvl2pPr marL="0" indent="0">
              <a:lnSpc>
                <a:spcPts val="2000"/>
              </a:lnSpc>
              <a:spcBef>
                <a:spcPts val="500"/>
              </a:spcBef>
              <a:buNone/>
              <a:defRPr sz="1400" b="0" i="1">
                <a:latin typeface="Montserrat" pitchFamily="2" charset="77"/>
              </a:defRPr>
            </a:lvl2pPr>
          </a:lstStyle>
          <a:p>
            <a:pPr lvl="0"/>
            <a:r>
              <a:rPr lang="en-US" dirty="0"/>
              <a:t>Topic or Session Title Goes Here</a:t>
            </a:r>
          </a:p>
        </p:txBody>
      </p:sp>
      <p:sp>
        <p:nvSpPr>
          <p:cNvPr id="22" name="Text Placeholder 44">
            <a:extLst>
              <a:ext uri="{FF2B5EF4-FFF2-40B4-BE49-F238E27FC236}">
                <a16:creationId xmlns:a16="http://schemas.microsoft.com/office/drawing/2014/main" id="{81AE8B69-AEC4-A943-9813-696D3C2590E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96001" y="5082569"/>
            <a:ext cx="5295899" cy="376157"/>
          </a:xfrm>
        </p:spPr>
        <p:txBody>
          <a:bodyPr>
            <a:normAutofit/>
          </a:bodyPr>
          <a:lstStyle>
            <a:lvl1pPr marL="0" indent="0">
              <a:lnSpc>
                <a:spcPts val="1900"/>
              </a:lnSpc>
              <a:spcBef>
                <a:spcPts val="600"/>
              </a:spcBef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en-US" dirty="0"/>
              <a:t>Speaker Name, Speaker Title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1F0BDEED-86FF-F14E-96F4-450C292F52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636586"/>
            <a:ext cx="3411930" cy="1116014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BA4B939-07B1-0F48-A480-A75F7D947D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652"/>
            <a:ext cx="12192000" cy="20922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48CC281-A08D-F741-9C1E-1CDF1367B8FF}"/>
              </a:ext>
            </a:extLst>
          </p:cNvPr>
          <p:cNvSpPr/>
          <p:nvPr userDrawn="1"/>
        </p:nvSpPr>
        <p:spPr>
          <a:xfrm>
            <a:off x="0" y="-13960"/>
            <a:ext cx="12192000" cy="211532"/>
          </a:xfrm>
          <a:prstGeom prst="rect">
            <a:avLst/>
          </a:prstGeom>
          <a:solidFill>
            <a:srgbClr val="D4D1D1">
              <a:alpha val="249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4663883-97A3-414F-9F43-38B123E79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34490" y="6282824"/>
            <a:ext cx="585216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 dirty="0"/>
              <a:t>SECTION TITLE AND/OR DEPARTMENT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77B0BDBC-C69B-5844-938C-B8D179813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52B60363-7E9F-BF4A-894A-A30319D393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155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86D98D-F868-5B4F-B736-4020110E5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636586"/>
            <a:ext cx="10551391" cy="804152"/>
          </a:xfrm>
        </p:spPr>
        <p:txBody>
          <a:bodyPr anchor="t" anchorCtr="0">
            <a:normAutofit/>
          </a:bodyPr>
          <a:lstStyle>
            <a:lvl1pPr>
              <a:defRPr sz="3600" b="0" i="0">
                <a:solidFill>
                  <a:srgbClr val="8C1515"/>
                </a:solidFill>
                <a:latin typeface="Lato" panose="020F050202020403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20147C1-05E4-924C-9AA3-7D90271F32EC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800100" y="1649637"/>
            <a:ext cx="3367809" cy="325852"/>
          </a:xfrm>
        </p:spPr>
        <p:txBody>
          <a:bodyPr numCol="1">
            <a:normAutofit/>
          </a:bodyPr>
          <a:lstStyle>
            <a:lvl1pPr marL="0" marR="0" indent="0" algn="l" defTabSz="18288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rgbClr val="B83A4B"/>
                </a:solidFill>
                <a:latin typeface="Lato" panose="020F0502020204030203" pitchFamily="34" charset="77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0:00 – 0:00AM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4B4CF2-D4CE-0C45-A65F-FD4632B15227}"/>
              </a:ext>
            </a:extLst>
          </p:cNvPr>
          <p:cNvCxnSpPr>
            <a:cxnSpLocks/>
          </p:cNvCxnSpPr>
          <p:nvPr userDrawn="1"/>
        </p:nvCxnSpPr>
        <p:spPr>
          <a:xfrm>
            <a:off x="800100" y="1975489"/>
            <a:ext cx="10569864" cy="0"/>
          </a:xfrm>
          <a:prstGeom prst="line">
            <a:avLst/>
          </a:prstGeom>
          <a:ln w="9525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D9094D5-660A-5149-8448-2787EEF56CC0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412095" y="1649638"/>
            <a:ext cx="3367810" cy="325852"/>
          </a:xfrm>
        </p:spPr>
        <p:txBody>
          <a:bodyPr>
            <a:normAutofit/>
          </a:bodyPr>
          <a:lstStyle>
            <a:lvl1pPr marL="0" indent="0" algn="l">
              <a:buNone/>
              <a:defRPr sz="1400" b="1" i="0">
                <a:solidFill>
                  <a:srgbClr val="B83A4B"/>
                </a:solidFill>
                <a:latin typeface="Lato" panose="020F0502020204030203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0:00 – 0:00AM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CE49625-BDC5-EE47-96D4-441AB557106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24090" y="1649638"/>
            <a:ext cx="3345873" cy="325852"/>
          </a:xfrm>
        </p:spPr>
        <p:txBody>
          <a:bodyPr>
            <a:normAutofit/>
          </a:bodyPr>
          <a:lstStyle>
            <a:lvl1pPr marL="0" indent="0" algn="l">
              <a:buNone/>
              <a:defRPr sz="1400" b="1" i="0">
                <a:solidFill>
                  <a:srgbClr val="B83A4B"/>
                </a:solidFill>
                <a:latin typeface="Lato" panose="020F0502020204030203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0:00 – 0:00AM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E9DB7CC-6B1E-C147-A4D7-C8BFAD2CA4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3614" y="2122841"/>
            <a:ext cx="3367809" cy="561491"/>
          </a:xfrm>
        </p:spPr>
        <p:txBody>
          <a:bodyPr/>
          <a:lstStyle>
            <a:lvl1pPr marL="0" indent="0">
              <a:lnSpc>
                <a:spcPts val="1900"/>
              </a:lnSpc>
              <a:spcBef>
                <a:spcPts val="0"/>
              </a:spcBef>
              <a:buNone/>
              <a:defRPr sz="1400" b="1" i="0">
                <a:latin typeface="Lato" panose="020F0502020204030203" pitchFamily="34" charset="77"/>
              </a:defRPr>
            </a:lvl1pPr>
            <a:lvl2pPr marL="0" indent="0">
              <a:lnSpc>
                <a:spcPts val="2000"/>
              </a:lnSpc>
              <a:spcBef>
                <a:spcPts val="500"/>
              </a:spcBef>
              <a:buNone/>
              <a:defRPr sz="1400" b="0" i="1">
                <a:latin typeface="Montserrat" pitchFamily="2" charset="77"/>
              </a:defRPr>
            </a:lvl2pPr>
          </a:lstStyle>
          <a:p>
            <a:pPr lvl="0"/>
            <a:r>
              <a:rPr lang="en-US" dirty="0"/>
              <a:t>Topic or Session Title Goes Here</a:t>
            </a:r>
          </a:p>
          <a:p>
            <a:pPr lvl="0"/>
            <a:r>
              <a:rPr lang="en-US" dirty="0"/>
              <a:t>Up to Two Lines in Length</a:t>
            </a:r>
          </a:p>
        </p:txBody>
      </p:sp>
      <p:sp>
        <p:nvSpPr>
          <p:cNvPr id="10" name="Text Placeholder 44">
            <a:extLst>
              <a:ext uri="{FF2B5EF4-FFF2-40B4-BE49-F238E27FC236}">
                <a16:creationId xmlns:a16="http://schemas.microsoft.com/office/drawing/2014/main" id="{D1554987-5F20-6545-A525-4E76BE0943C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3614" y="2684332"/>
            <a:ext cx="3367809" cy="74871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 b="0" i="0">
                <a:latin typeface="Lato" panose="020F0502020204030203" pitchFamily="34" charset="77"/>
              </a:defRPr>
            </a:lvl1pPr>
          </a:lstStyle>
          <a:p>
            <a:pPr lvl="0"/>
            <a:r>
              <a:rPr lang="en-US" dirty="0"/>
              <a:t>Speaker Name, Speaker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FFDBED3-223E-934A-9B8F-7FB7C78787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2095" y="2122841"/>
            <a:ext cx="3367809" cy="561491"/>
          </a:xfrm>
        </p:spPr>
        <p:txBody>
          <a:bodyPr/>
          <a:lstStyle>
            <a:lvl1pPr marL="0" indent="0">
              <a:lnSpc>
                <a:spcPts val="1900"/>
              </a:lnSpc>
              <a:spcBef>
                <a:spcPts val="0"/>
              </a:spcBef>
              <a:buNone/>
              <a:defRPr sz="1400" b="1" i="0">
                <a:latin typeface="Lato" panose="020F0502020204030203" pitchFamily="34" charset="77"/>
              </a:defRPr>
            </a:lvl1pPr>
            <a:lvl2pPr marL="0" indent="0">
              <a:lnSpc>
                <a:spcPts val="2000"/>
              </a:lnSpc>
              <a:spcBef>
                <a:spcPts val="500"/>
              </a:spcBef>
              <a:buNone/>
              <a:defRPr sz="1400" b="0" i="1">
                <a:latin typeface="Montserrat" pitchFamily="2" charset="77"/>
              </a:defRPr>
            </a:lvl2pPr>
          </a:lstStyle>
          <a:p>
            <a:pPr lvl="0"/>
            <a:r>
              <a:rPr lang="en-US" dirty="0"/>
              <a:t>Topic or Session Title Goes Here</a:t>
            </a:r>
          </a:p>
          <a:p>
            <a:pPr lvl="0"/>
            <a:r>
              <a:rPr lang="en-US" dirty="0"/>
              <a:t>Up to Two Lines in Length</a:t>
            </a:r>
          </a:p>
        </p:txBody>
      </p:sp>
      <p:sp>
        <p:nvSpPr>
          <p:cNvPr id="12" name="Text Placeholder 44">
            <a:extLst>
              <a:ext uri="{FF2B5EF4-FFF2-40B4-BE49-F238E27FC236}">
                <a16:creationId xmlns:a16="http://schemas.microsoft.com/office/drawing/2014/main" id="{33C431C6-C321-8E46-A0D1-23A596CD19F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12095" y="2684332"/>
            <a:ext cx="3367809" cy="74871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 b="0" i="0">
                <a:latin typeface="Lato" panose="020F0502020204030203" pitchFamily="34" charset="77"/>
              </a:defRPr>
            </a:lvl1pPr>
          </a:lstStyle>
          <a:p>
            <a:pPr lvl="0"/>
            <a:r>
              <a:rPr lang="en-US" dirty="0"/>
              <a:t>Speaker Name, Speaker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C45849C-9979-5646-A7DE-352449B2AED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30577" y="2122841"/>
            <a:ext cx="3317674" cy="561491"/>
          </a:xfrm>
        </p:spPr>
        <p:txBody>
          <a:bodyPr/>
          <a:lstStyle>
            <a:lvl1pPr marL="0" indent="0">
              <a:lnSpc>
                <a:spcPts val="1900"/>
              </a:lnSpc>
              <a:spcBef>
                <a:spcPts val="0"/>
              </a:spcBef>
              <a:buNone/>
              <a:defRPr sz="1400" b="1" i="0">
                <a:latin typeface="Lato" panose="020F0502020204030203" pitchFamily="34" charset="77"/>
              </a:defRPr>
            </a:lvl1pPr>
            <a:lvl2pPr marL="0" indent="0">
              <a:lnSpc>
                <a:spcPts val="2000"/>
              </a:lnSpc>
              <a:spcBef>
                <a:spcPts val="500"/>
              </a:spcBef>
              <a:buNone/>
              <a:defRPr sz="1400" b="0" i="1">
                <a:latin typeface="Montserrat" pitchFamily="2" charset="77"/>
              </a:defRPr>
            </a:lvl2pPr>
          </a:lstStyle>
          <a:p>
            <a:pPr lvl="0"/>
            <a:r>
              <a:rPr lang="en-US" dirty="0"/>
              <a:t>Topic or Session Title Goes Here</a:t>
            </a:r>
          </a:p>
          <a:p>
            <a:pPr lvl="0"/>
            <a:r>
              <a:rPr lang="en-US" dirty="0"/>
              <a:t>Up to Two Lines in Length</a:t>
            </a:r>
          </a:p>
        </p:txBody>
      </p:sp>
      <p:sp>
        <p:nvSpPr>
          <p:cNvPr id="14" name="Text Placeholder 44">
            <a:extLst>
              <a:ext uri="{FF2B5EF4-FFF2-40B4-BE49-F238E27FC236}">
                <a16:creationId xmlns:a16="http://schemas.microsoft.com/office/drawing/2014/main" id="{45690BA4-5725-E74F-A1D7-869ED1F8EF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30577" y="2684332"/>
            <a:ext cx="3317674" cy="74871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 b="0" i="0">
                <a:latin typeface="Lato" panose="020F0502020204030203" pitchFamily="34" charset="77"/>
              </a:defRPr>
            </a:lvl1pPr>
          </a:lstStyle>
          <a:p>
            <a:pPr lvl="0"/>
            <a:r>
              <a:rPr lang="en-US" dirty="0"/>
              <a:t>Speaker Name, Speaker 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16F0CB9-C4B5-2649-8980-FA7565C48F19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4412095" y="3822149"/>
            <a:ext cx="3389674" cy="325852"/>
          </a:xfrm>
        </p:spPr>
        <p:txBody>
          <a:bodyPr>
            <a:normAutofit/>
          </a:bodyPr>
          <a:lstStyle>
            <a:lvl1pPr marL="0" indent="0" algn="l">
              <a:buNone/>
              <a:defRPr sz="1400" b="1" i="0">
                <a:solidFill>
                  <a:srgbClr val="B83A4B"/>
                </a:solidFill>
                <a:latin typeface="Lato" panose="020F0502020204030203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0:00 – 0:00AM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F33C7A1-E75B-1041-9E11-8FB4517BF0C8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030577" y="3822149"/>
            <a:ext cx="3317673" cy="325852"/>
          </a:xfrm>
        </p:spPr>
        <p:txBody>
          <a:bodyPr>
            <a:normAutofit/>
          </a:bodyPr>
          <a:lstStyle>
            <a:lvl1pPr marL="0" indent="0" algn="l">
              <a:buNone/>
              <a:defRPr sz="1400" b="1" i="0">
                <a:solidFill>
                  <a:srgbClr val="B83A4B"/>
                </a:solidFill>
                <a:latin typeface="Lato" panose="020F0502020204030203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0:00 – 0:00AM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A047395-5AF1-154B-84BC-A80BB529F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3614" y="4295352"/>
            <a:ext cx="3361323" cy="561491"/>
          </a:xfrm>
        </p:spPr>
        <p:txBody>
          <a:bodyPr/>
          <a:lstStyle>
            <a:lvl1pPr marL="0" indent="0">
              <a:lnSpc>
                <a:spcPts val="1900"/>
              </a:lnSpc>
              <a:spcBef>
                <a:spcPts val="0"/>
              </a:spcBef>
              <a:buNone/>
              <a:defRPr sz="1400" b="1" i="0">
                <a:latin typeface="Lato" panose="020F0502020204030203" pitchFamily="34" charset="77"/>
              </a:defRPr>
            </a:lvl1pPr>
            <a:lvl2pPr marL="0" indent="0">
              <a:lnSpc>
                <a:spcPts val="2000"/>
              </a:lnSpc>
              <a:spcBef>
                <a:spcPts val="500"/>
              </a:spcBef>
              <a:buNone/>
              <a:defRPr sz="1400" b="0" i="1">
                <a:latin typeface="Montserrat" pitchFamily="2" charset="77"/>
              </a:defRPr>
            </a:lvl2pPr>
          </a:lstStyle>
          <a:p>
            <a:pPr lvl="0"/>
            <a:r>
              <a:rPr lang="en-US" dirty="0"/>
              <a:t>Topic or Session Title Goes Here</a:t>
            </a:r>
          </a:p>
          <a:p>
            <a:pPr lvl="0"/>
            <a:r>
              <a:rPr lang="en-US" dirty="0"/>
              <a:t>Up to Two Lines in Length</a:t>
            </a:r>
          </a:p>
        </p:txBody>
      </p:sp>
      <p:sp>
        <p:nvSpPr>
          <p:cNvPr id="19" name="Text Placeholder 44">
            <a:extLst>
              <a:ext uri="{FF2B5EF4-FFF2-40B4-BE49-F238E27FC236}">
                <a16:creationId xmlns:a16="http://schemas.microsoft.com/office/drawing/2014/main" id="{636616F2-09F2-E248-95E2-82F70307B48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3614" y="4856843"/>
            <a:ext cx="3361323" cy="74871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 b="0" i="0">
                <a:latin typeface="Lato" panose="020F0502020204030203" pitchFamily="34" charset="77"/>
              </a:defRPr>
            </a:lvl1pPr>
          </a:lstStyle>
          <a:p>
            <a:pPr lvl="0"/>
            <a:r>
              <a:rPr lang="en-US" dirty="0"/>
              <a:t>Speaker Name, Speaker 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6F42B76-74A0-CA4D-8A2B-CE9CA6CACD9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12095" y="4295352"/>
            <a:ext cx="3389674" cy="561491"/>
          </a:xfrm>
        </p:spPr>
        <p:txBody>
          <a:bodyPr/>
          <a:lstStyle>
            <a:lvl1pPr marL="0" indent="0">
              <a:lnSpc>
                <a:spcPts val="1900"/>
              </a:lnSpc>
              <a:spcBef>
                <a:spcPts val="0"/>
              </a:spcBef>
              <a:buNone/>
              <a:defRPr sz="1400" b="1" i="0">
                <a:latin typeface="Lato" panose="020F0502020204030203" pitchFamily="34" charset="77"/>
              </a:defRPr>
            </a:lvl1pPr>
            <a:lvl2pPr marL="0" indent="0">
              <a:lnSpc>
                <a:spcPts val="2000"/>
              </a:lnSpc>
              <a:spcBef>
                <a:spcPts val="500"/>
              </a:spcBef>
              <a:buNone/>
              <a:defRPr sz="1400" b="0" i="1">
                <a:latin typeface="Montserrat" pitchFamily="2" charset="77"/>
              </a:defRPr>
            </a:lvl2pPr>
          </a:lstStyle>
          <a:p>
            <a:pPr lvl="0"/>
            <a:r>
              <a:rPr lang="en-US" dirty="0"/>
              <a:t>Topic or Session Title Goes Here</a:t>
            </a:r>
          </a:p>
          <a:p>
            <a:pPr lvl="0"/>
            <a:r>
              <a:rPr lang="en-US" dirty="0"/>
              <a:t>Up to Two Lines in Length</a:t>
            </a:r>
          </a:p>
        </p:txBody>
      </p:sp>
      <p:sp>
        <p:nvSpPr>
          <p:cNvPr id="21" name="Text Placeholder 44">
            <a:extLst>
              <a:ext uri="{FF2B5EF4-FFF2-40B4-BE49-F238E27FC236}">
                <a16:creationId xmlns:a16="http://schemas.microsoft.com/office/drawing/2014/main" id="{1A5A8873-5833-0042-B69A-5883CFD33CB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2095" y="4856843"/>
            <a:ext cx="3389674" cy="74871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 b="0" i="0">
                <a:latin typeface="Lato" panose="020F0502020204030203" pitchFamily="34" charset="77"/>
              </a:defRPr>
            </a:lvl1pPr>
          </a:lstStyle>
          <a:p>
            <a:pPr lvl="0"/>
            <a:r>
              <a:rPr lang="en-US" dirty="0"/>
              <a:t>Speaker Name, Speaker Title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826BEB9-8FCF-9A44-AFE7-74CF476995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30577" y="4295352"/>
            <a:ext cx="3317673" cy="561491"/>
          </a:xfrm>
        </p:spPr>
        <p:txBody>
          <a:bodyPr/>
          <a:lstStyle>
            <a:lvl1pPr marL="0" indent="0">
              <a:lnSpc>
                <a:spcPts val="1900"/>
              </a:lnSpc>
              <a:spcBef>
                <a:spcPts val="0"/>
              </a:spcBef>
              <a:buNone/>
              <a:defRPr sz="1400" b="1" i="0">
                <a:latin typeface="Lato" panose="020F0502020204030203" pitchFamily="34" charset="77"/>
              </a:defRPr>
            </a:lvl1pPr>
            <a:lvl2pPr marL="0" indent="0">
              <a:lnSpc>
                <a:spcPts val="2000"/>
              </a:lnSpc>
              <a:spcBef>
                <a:spcPts val="500"/>
              </a:spcBef>
              <a:buNone/>
              <a:defRPr sz="1400" b="0" i="1">
                <a:latin typeface="Montserrat" pitchFamily="2" charset="77"/>
              </a:defRPr>
            </a:lvl2pPr>
          </a:lstStyle>
          <a:p>
            <a:pPr lvl="0"/>
            <a:r>
              <a:rPr lang="en-US" dirty="0"/>
              <a:t>Topic or Session Title Goes Here</a:t>
            </a:r>
          </a:p>
          <a:p>
            <a:pPr lvl="0"/>
            <a:r>
              <a:rPr lang="en-US" dirty="0"/>
              <a:t>Up to Two Lines in Length</a:t>
            </a:r>
          </a:p>
        </p:txBody>
      </p:sp>
      <p:sp>
        <p:nvSpPr>
          <p:cNvPr id="23" name="Text Placeholder 44">
            <a:extLst>
              <a:ext uri="{FF2B5EF4-FFF2-40B4-BE49-F238E27FC236}">
                <a16:creationId xmlns:a16="http://schemas.microsoft.com/office/drawing/2014/main" id="{8DF86C0A-B51C-1046-AA0A-EC295FC775F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30577" y="4856843"/>
            <a:ext cx="3317673" cy="748719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 b="0" i="0">
                <a:latin typeface="Lato" panose="020F0502020204030203" pitchFamily="34" charset="77"/>
              </a:defRPr>
            </a:lvl1pPr>
          </a:lstStyle>
          <a:p>
            <a:pPr lvl="0"/>
            <a:r>
              <a:rPr lang="en-US" dirty="0"/>
              <a:t>Speaker Name, Speaker Title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12EA8C-91D6-4847-AF0E-29379345621C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800100" y="3822149"/>
            <a:ext cx="3361323" cy="325852"/>
          </a:xfrm>
        </p:spPr>
        <p:txBody>
          <a:bodyPr>
            <a:normAutofit/>
          </a:bodyPr>
          <a:lstStyle>
            <a:lvl1pPr marL="0" indent="0" algn="l">
              <a:buNone/>
              <a:defRPr sz="1400" b="1" i="0">
                <a:solidFill>
                  <a:srgbClr val="B83A4B"/>
                </a:solidFill>
                <a:latin typeface="Lato" panose="020F0502020204030203" pitchFamily="34" charset="77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0:00 – 0:00AM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D145ACA-AD56-304E-A1B1-C4F73C5F5B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652"/>
            <a:ext cx="12192000" cy="20922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E261855-235B-7B44-8B0F-6C14C1927979}"/>
              </a:ext>
            </a:extLst>
          </p:cNvPr>
          <p:cNvSpPr/>
          <p:nvPr userDrawn="1"/>
        </p:nvSpPr>
        <p:spPr>
          <a:xfrm>
            <a:off x="0" y="-13960"/>
            <a:ext cx="12192000" cy="211532"/>
          </a:xfrm>
          <a:prstGeom prst="rect">
            <a:avLst/>
          </a:prstGeom>
          <a:solidFill>
            <a:srgbClr val="D4D1D1">
              <a:alpha val="249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94128B-BF4E-3042-9D11-945E0053E6CF}"/>
              </a:ext>
            </a:extLst>
          </p:cNvPr>
          <p:cNvCxnSpPr>
            <a:cxnSpLocks/>
          </p:cNvCxnSpPr>
          <p:nvPr userDrawn="1"/>
        </p:nvCxnSpPr>
        <p:spPr>
          <a:xfrm>
            <a:off x="800100" y="4155271"/>
            <a:ext cx="10569864" cy="0"/>
          </a:xfrm>
          <a:prstGeom prst="line">
            <a:avLst/>
          </a:prstGeom>
          <a:ln w="9525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B431CE3C-653B-854F-B4D8-53726CED8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34490" y="6282824"/>
            <a:ext cx="585216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 dirty="0"/>
              <a:t>SECTION TITLE AND/OR DEPARTMENT</a:t>
            </a:r>
          </a:p>
        </p:txBody>
      </p:sp>
      <p:sp>
        <p:nvSpPr>
          <p:cNvPr id="32" name="Slide Number Placeholder 4">
            <a:extLst>
              <a:ext uri="{FF2B5EF4-FFF2-40B4-BE49-F238E27FC236}">
                <a16:creationId xmlns:a16="http://schemas.microsoft.com/office/drawing/2014/main" id="{DA7FDA96-A17A-EC4D-9B84-3B86175DB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52B60363-7E9F-BF4A-894A-A30319D393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19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B1CE3-4FC1-7F40-94E2-3D59AD777F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0F7D61A-F64B-A54D-BB59-664075AAD2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2615992"/>
            <a:ext cx="10553700" cy="121372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ED873E-EF4A-AA41-879F-A999947DC6EE}"/>
              </a:ext>
            </a:extLst>
          </p:cNvPr>
          <p:cNvCxnSpPr>
            <a:cxnSpLocks/>
          </p:cNvCxnSpPr>
          <p:nvPr userDrawn="1"/>
        </p:nvCxnSpPr>
        <p:spPr>
          <a:xfrm>
            <a:off x="800100" y="2522007"/>
            <a:ext cx="105537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303CCF5-F0DF-B84E-B762-8833E6E1EC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1273091"/>
            <a:ext cx="1460711" cy="1243012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78055B4-64D2-A141-8225-4AE43EE068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670" y="6361842"/>
            <a:ext cx="643152" cy="212519"/>
          </a:xfrm>
          <a:prstGeom prst="rect">
            <a:avLst/>
          </a:prstGeom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964609BC-3782-1B45-B5C9-81147D48F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10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fld id="{52B60363-7E9F-BF4A-894A-A30319D393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81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- Red">
    <p:bg>
      <p:bgPr>
        <a:gradFill flip="none" rotWithShape="1">
          <a:gsLst>
            <a:gs pos="15000">
              <a:srgbClr val="E04F39"/>
            </a:gs>
            <a:gs pos="50000">
              <a:srgbClr val="AF2D24"/>
            </a:gs>
            <a:gs pos="100000">
              <a:srgbClr val="8C1515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A20A9C6-B7E0-A14E-8612-799EEFE470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11044DB1-1F1F-F54A-885B-B9A9A1D974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2615992"/>
            <a:ext cx="10553700" cy="121372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4C6D2D-A81E-9F47-9F5F-69980193212A}"/>
              </a:ext>
            </a:extLst>
          </p:cNvPr>
          <p:cNvCxnSpPr>
            <a:cxnSpLocks/>
          </p:cNvCxnSpPr>
          <p:nvPr userDrawn="1"/>
        </p:nvCxnSpPr>
        <p:spPr>
          <a:xfrm>
            <a:off x="800100" y="2522007"/>
            <a:ext cx="105537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EFE86010-BABE-CC4C-8E81-0811A42633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1273091"/>
            <a:ext cx="1460711" cy="1243012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F24B99E-E59B-F747-895C-734FB9F763B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670" y="6361842"/>
            <a:ext cx="643152" cy="212519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4435610-EC60-074A-9273-14AEBF58C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10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fld id="{52B60363-7E9F-BF4A-894A-A30319D393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115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- Blue">
    <p:bg>
      <p:bgPr>
        <a:gradFill>
          <a:gsLst>
            <a:gs pos="50000">
              <a:srgbClr val="006983"/>
            </a:gs>
            <a:gs pos="0">
              <a:srgbClr val="1AA4BC"/>
            </a:gs>
            <a:gs pos="100000">
              <a:srgbClr val="013948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683E79B-0704-6040-823D-63F8162CF1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EFF19B41-64C1-4346-89EC-6088CB0FD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2615992"/>
            <a:ext cx="10553700" cy="121372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9A055E-816F-1843-8943-290D8159EA4B}"/>
              </a:ext>
            </a:extLst>
          </p:cNvPr>
          <p:cNvCxnSpPr>
            <a:cxnSpLocks/>
          </p:cNvCxnSpPr>
          <p:nvPr userDrawn="1"/>
        </p:nvCxnSpPr>
        <p:spPr>
          <a:xfrm>
            <a:off x="800100" y="2522007"/>
            <a:ext cx="105537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D13A7343-8C6F-FE42-959D-8729506129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1273091"/>
            <a:ext cx="1460711" cy="1243012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B018488-E202-1341-9069-57504821BF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670" y="6361842"/>
            <a:ext cx="643152" cy="212519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F4B104F-EFA8-CB43-9203-39906CD71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10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fld id="{52B60363-7E9F-BF4A-894A-A30319D393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358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ocean floor&#10;&#10;Description automatically generated">
            <a:extLst>
              <a:ext uri="{FF2B5EF4-FFF2-40B4-BE49-F238E27FC236}">
                <a16:creationId xmlns:a16="http://schemas.microsoft.com/office/drawing/2014/main" id="{70EA7885-7931-B24B-8499-67A4135477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96C29BD-F121-614E-937A-0FE293690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647701"/>
            <a:ext cx="7563494" cy="224657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06C54A2-406A-8E4A-9A2F-D0E47BAE5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099" y="2931546"/>
            <a:ext cx="7563495" cy="505405"/>
          </a:xfrm>
        </p:spPr>
        <p:txBody>
          <a:bodyPr anchor="b">
            <a:noAutofit/>
          </a:bodyPr>
          <a:lstStyle>
            <a:lvl1pPr>
              <a:defRPr sz="2800">
                <a:solidFill>
                  <a:srgbClr val="D4D1D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48681D7-BD26-DD4A-83F8-CC4789ACF9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100" y="3941112"/>
            <a:ext cx="7563494" cy="363896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 / Title / Department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D4B77C2-58D8-3547-BE9A-17CA8281CF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4306401"/>
            <a:ext cx="5199706" cy="295275"/>
          </a:xfrm>
        </p:spPr>
        <p:txBody>
          <a:bodyPr>
            <a:noAutofit/>
          </a:bodyPr>
          <a:lstStyle>
            <a:lvl1pPr>
              <a:defRPr sz="1600" b="1" i="0">
                <a:solidFill>
                  <a:srgbClr val="D4D1D1"/>
                </a:solidFill>
                <a:latin typeface="Lato" panose="020F0502020204030203" pitchFamily="34" charset="77"/>
              </a:defRPr>
            </a:lvl1pPr>
            <a:lvl2pPr>
              <a:defRPr>
                <a:solidFill>
                  <a:srgbClr val="00B0F0"/>
                </a:solidFill>
              </a:defRPr>
            </a:lvl2pPr>
            <a:lvl3pPr>
              <a:defRPr>
                <a:solidFill>
                  <a:srgbClr val="00B0F0"/>
                </a:solidFill>
              </a:defRPr>
            </a:lvl3pPr>
            <a:lvl4pPr>
              <a:defRPr>
                <a:solidFill>
                  <a:srgbClr val="00B0F0"/>
                </a:solidFill>
              </a:defRPr>
            </a:lvl4pPr>
            <a:lvl5pPr>
              <a:defRPr>
                <a:solidFill>
                  <a:srgbClr val="00B0F0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1ED3813A-8E7E-9F47-972D-2F0D116509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786" y="6147835"/>
            <a:ext cx="1734821" cy="331193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56DD04E-065E-734C-B575-C9A2A9CDD9A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46869" y="6156021"/>
            <a:ext cx="2022942" cy="3371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6C59BB-A00D-3740-8531-C0CE85C1DA71}"/>
              </a:ext>
            </a:extLst>
          </p:cNvPr>
          <p:cNvCxnSpPr>
            <a:cxnSpLocks/>
          </p:cNvCxnSpPr>
          <p:nvPr userDrawn="1"/>
        </p:nvCxnSpPr>
        <p:spPr>
          <a:xfrm>
            <a:off x="800100" y="3762332"/>
            <a:ext cx="105537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6970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- Purple">
    <p:bg>
      <p:bgPr>
        <a:gradFill>
          <a:gsLst>
            <a:gs pos="50000">
              <a:srgbClr val="877F7A"/>
            </a:gs>
            <a:gs pos="0">
              <a:srgbClr val="B6B1A9"/>
            </a:gs>
            <a:gs pos="100000">
              <a:srgbClr val="544948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D7428E3-8390-A845-9BB2-8625FA441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463962DC-11C4-EE4E-B407-A6BE2A9773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2615992"/>
            <a:ext cx="10553700" cy="121372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FD9DC38-50ED-364F-8200-296C6F0AAEA5}"/>
              </a:ext>
            </a:extLst>
          </p:cNvPr>
          <p:cNvCxnSpPr>
            <a:cxnSpLocks/>
          </p:cNvCxnSpPr>
          <p:nvPr userDrawn="1"/>
        </p:nvCxnSpPr>
        <p:spPr>
          <a:xfrm>
            <a:off x="800100" y="2522007"/>
            <a:ext cx="105537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882308EF-B172-754F-82A9-C15D20DD8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1273091"/>
            <a:ext cx="1460711" cy="1243012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8DBB6D1-E459-2A41-B4E5-75DC563945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670" y="6361842"/>
            <a:ext cx="643152" cy="212519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0E48DE4-5CA8-2649-9A47-01577CE05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10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fld id="{52B60363-7E9F-BF4A-894A-A30319D393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882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- Orange">
    <p:bg>
      <p:bgPr>
        <a:gradFill>
          <a:gsLst>
            <a:gs pos="38000">
              <a:srgbClr val="F4B12F"/>
            </a:gs>
            <a:gs pos="0">
              <a:srgbClr val="FEDD5C"/>
            </a:gs>
            <a:gs pos="78000">
              <a:srgbClr val="E9830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5ECA6C5-FDF2-4A45-8223-10F0CF4E7A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C228316B-CE90-414C-9EF5-CC70896BC5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2615992"/>
            <a:ext cx="10553700" cy="121372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25A5200-D8C2-3D4F-BD62-EE66B1852AE1}"/>
              </a:ext>
            </a:extLst>
          </p:cNvPr>
          <p:cNvCxnSpPr>
            <a:cxnSpLocks/>
          </p:cNvCxnSpPr>
          <p:nvPr userDrawn="1"/>
        </p:nvCxnSpPr>
        <p:spPr>
          <a:xfrm>
            <a:off x="800100" y="2522007"/>
            <a:ext cx="105537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305FAE5E-1170-464B-9043-75C93547E3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1273091"/>
            <a:ext cx="1460711" cy="1243012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C44568-BE93-894D-9A93-C4BBE62E78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670" y="6361842"/>
            <a:ext cx="643152" cy="212519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E59CF0E-4905-2F4E-979E-C7C6BC30B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10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fld id="{52B60363-7E9F-BF4A-894A-A30319D393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553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- Green">
    <p:bg>
      <p:bgPr>
        <a:gradFill>
          <a:gsLst>
            <a:gs pos="50000">
              <a:srgbClr val="59B06D"/>
            </a:gs>
            <a:gs pos="0">
              <a:srgbClr val="8AC751"/>
            </a:gs>
            <a:gs pos="100000">
              <a:srgbClr val="279989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00965A0-BB98-7E46-B035-8A412F69CF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F2974844-19DE-454E-8098-3A96553F8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2615992"/>
            <a:ext cx="10553700" cy="121372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1E5EE6-63F9-5048-909D-64194E342317}"/>
              </a:ext>
            </a:extLst>
          </p:cNvPr>
          <p:cNvCxnSpPr>
            <a:cxnSpLocks/>
          </p:cNvCxnSpPr>
          <p:nvPr userDrawn="1"/>
        </p:nvCxnSpPr>
        <p:spPr>
          <a:xfrm>
            <a:off x="800100" y="2522007"/>
            <a:ext cx="105537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480D6C41-EAB5-5C44-84B5-42A1F749D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1273091"/>
            <a:ext cx="1460711" cy="1243012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6F8C2E-831C-D145-BA5C-83A43BBC19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670" y="6361842"/>
            <a:ext cx="643152" cy="212519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AED9176-3B17-2F46-9F1E-7CCA21A0D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10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fld id="{52B60363-7E9F-BF4A-894A-A30319D393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679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Printabl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F2974844-19DE-454E-8098-3A96553F8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2615992"/>
            <a:ext cx="10553700" cy="121372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>
              <a:defRPr>
                <a:solidFill>
                  <a:srgbClr val="8C1515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1E5EE6-63F9-5048-909D-64194E342317}"/>
              </a:ext>
            </a:extLst>
          </p:cNvPr>
          <p:cNvCxnSpPr>
            <a:cxnSpLocks/>
          </p:cNvCxnSpPr>
          <p:nvPr userDrawn="1"/>
        </p:nvCxnSpPr>
        <p:spPr>
          <a:xfrm>
            <a:off x="800100" y="2522007"/>
            <a:ext cx="10553700" cy="0"/>
          </a:xfrm>
          <a:prstGeom prst="line">
            <a:avLst/>
          </a:prstGeom>
          <a:ln w="9525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480D6C41-EAB5-5C44-84B5-42A1F749D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1273091"/>
            <a:ext cx="1460711" cy="1243012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3A7A72-794E-0647-AE60-3B31B0A1D037}"/>
              </a:ext>
            </a:extLst>
          </p:cNvPr>
          <p:cNvSpPr/>
          <p:nvPr userDrawn="1"/>
        </p:nvSpPr>
        <p:spPr>
          <a:xfrm>
            <a:off x="0" y="-13960"/>
            <a:ext cx="12192000" cy="211532"/>
          </a:xfrm>
          <a:prstGeom prst="rect">
            <a:avLst/>
          </a:prstGeom>
          <a:solidFill>
            <a:srgbClr val="D4D1D1">
              <a:alpha val="249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970BDE4-8E2B-624F-A4CB-8953401A8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52B60363-7E9F-BF4A-894A-A30319D393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051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1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344577E-F773-6C4C-AE60-FB719D99A4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1110216"/>
            <a:ext cx="10553700" cy="398482"/>
          </a:xfrm>
        </p:spPr>
        <p:txBody>
          <a:bodyPr/>
          <a:lstStyle>
            <a:lvl1pPr>
              <a:defRPr sz="2000">
                <a:solidFill>
                  <a:srgbClr val="B83A4B"/>
                </a:solidFill>
                <a:latin typeface="Lato" panose="020F0502020204030203" pitchFamily="34" charset="77"/>
              </a:defRPr>
            </a:lvl1pPr>
            <a:lvl2pPr>
              <a:defRPr sz="2000">
                <a:latin typeface="Lato" panose="020F0502020204030203" pitchFamily="34" charset="77"/>
              </a:defRPr>
            </a:lvl2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9BA041-A961-B54B-BD07-995D6718F7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266701"/>
            <a:ext cx="10553700" cy="63215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389983-A0A6-C548-B38F-3D123AFC7D3D}"/>
              </a:ext>
            </a:extLst>
          </p:cNvPr>
          <p:cNvCxnSpPr>
            <a:cxnSpLocks/>
          </p:cNvCxnSpPr>
          <p:nvPr userDrawn="1"/>
        </p:nvCxnSpPr>
        <p:spPr>
          <a:xfrm>
            <a:off x="800100" y="927135"/>
            <a:ext cx="10553700" cy="0"/>
          </a:xfrm>
          <a:prstGeom prst="line">
            <a:avLst/>
          </a:prstGeom>
          <a:ln w="9525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B537D-0377-5545-B569-90793CDE1E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0100" y="1605068"/>
            <a:ext cx="10553700" cy="4452832"/>
          </a:xfrm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7D5798C-8E10-C74E-AF93-6DB41CB88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34490" y="6282824"/>
            <a:ext cx="585216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 dirty="0"/>
              <a:t>SECTION TITLE AND/OR DEPARTMENT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FBC5010-DCB3-A04E-8966-BD99F4CA7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52B60363-7E9F-BF4A-894A-A30319D393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74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5D77D-02D2-0A4A-B662-340A279B30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100" y="1602938"/>
            <a:ext cx="5157788" cy="445496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8831074-BFE8-E940-B6D2-40437D955E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29939" y="1602938"/>
            <a:ext cx="5157788" cy="44549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C6F662-BE8D-574E-9039-3649A47F36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4904" y="1107621"/>
            <a:ext cx="5164831" cy="398482"/>
          </a:xfrm>
        </p:spPr>
        <p:txBody>
          <a:bodyPr/>
          <a:lstStyle>
            <a:lvl1pPr>
              <a:defRPr sz="2000">
                <a:solidFill>
                  <a:srgbClr val="B83A4B"/>
                </a:solidFill>
                <a:latin typeface="Lato" panose="020F0502020204030203" pitchFamily="34" charset="77"/>
              </a:defRPr>
            </a:lvl1pPr>
            <a:lvl2pPr>
              <a:defRPr sz="2000">
                <a:latin typeface="Lato" panose="020F0502020204030203" pitchFamily="34" charset="77"/>
              </a:defRPr>
            </a:lvl2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77B1BD67-B703-304C-B5D8-8E503921F4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4170" y="1107621"/>
            <a:ext cx="5162925" cy="398482"/>
          </a:xfrm>
        </p:spPr>
        <p:txBody>
          <a:bodyPr/>
          <a:lstStyle>
            <a:lvl1pPr>
              <a:defRPr sz="2000">
                <a:solidFill>
                  <a:srgbClr val="B83A4B"/>
                </a:solidFill>
                <a:latin typeface="Lato" panose="020F0502020204030203" pitchFamily="34" charset="77"/>
              </a:defRPr>
            </a:lvl1pPr>
            <a:lvl2pPr>
              <a:defRPr sz="2000">
                <a:latin typeface="Lato" panose="020F0502020204030203" pitchFamily="34" charset="77"/>
              </a:defRPr>
            </a:lvl2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D946FC1E-D9A3-3742-A732-A38CF0B81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099" y="266701"/>
            <a:ext cx="10596995" cy="63215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96BBAF-C975-F54C-A45C-3A099A01DC59}"/>
              </a:ext>
            </a:extLst>
          </p:cNvPr>
          <p:cNvCxnSpPr>
            <a:cxnSpLocks/>
          </p:cNvCxnSpPr>
          <p:nvPr userDrawn="1"/>
        </p:nvCxnSpPr>
        <p:spPr>
          <a:xfrm>
            <a:off x="800100" y="927135"/>
            <a:ext cx="10553700" cy="0"/>
          </a:xfrm>
          <a:prstGeom prst="line">
            <a:avLst/>
          </a:prstGeom>
          <a:ln w="9525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9BAECB2-1BD6-F541-B86F-086745C04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34490" y="6282824"/>
            <a:ext cx="585216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 dirty="0"/>
              <a:t>SECTION TITLE AND/OR DEPARTMENT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6D04B276-E79E-D643-8B65-21EAF4564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52B60363-7E9F-BF4A-894A-A30319D393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2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76" userDrawn="1">
          <p15:clr>
            <a:srgbClr val="FBAE40"/>
          </p15:clr>
        </p15:guide>
        <p15:guide id="2" orient="horz" pos="888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40163D6-781A-724D-8FD5-B6254B8285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0100" y="1107621"/>
            <a:ext cx="6929879" cy="4950264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7304A26-5011-724E-8C96-DFA08D60CF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80362" y="1107621"/>
            <a:ext cx="3373438" cy="398482"/>
          </a:xfrm>
        </p:spPr>
        <p:txBody>
          <a:bodyPr/>
          <a:lstStyle>
            <a:lvl1pPr>
              <a:defRPr sz="2000">
                <a:solidFill>
                  <a:srgbClr val="B83A4B"/>
                </a:solidFill>
                <a:latin typeface="Lato" panose="020F0502020204030203" pitchFamily="34" charset="77"/>
              </a:defRPr>
            </a:lvl1pPr>
            <a:lvl2pPr>
              <a:defRPr sz="2000">
                <a:latin typeface="Lato" panose="020F0502020204030203" pitchFamily="34" charset="77"/>
              </a:defRPr>
            </a:lvl2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A0C1017-97FA-6D48-9A0D-090E555BB0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80363" y="1602470"/>
            <a:ext cx="3373437" cy="4455415"/>
          </a:xfrm>
        </p:spPr>
        <p:txBody>
          <a:bodyPr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6ED1B33-7460-3149-A78A-7698175DD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34490" y="6282824"/>
            <a:ext cx="585216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 dirty="0"/>
              <a:t>SECTION TITLE AND/OR DEPARTMENT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A5F029E-3019-A841-8F95-BDEC2121B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52B60363-7E9F-BF4A-894A-A30319D393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84919F97-4951-B143-AC5E-0B468673D1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099" y="266701"/>
            <a:ext cx="10596995" cy="63215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28D1B1-345A-8D4A-BEEE-A61D73DC57E2}"/>
              </a:ext>
            </a:extLst>
          </p:cNvPr>
          <p:cNvCxnSpPr>
            <a:cxnSpLocks/>
          </p:cNvCxnSpPr>
          <p:nvPr userDrawn="1"/>
        </p:nvCxnSpPr>
        <p:spPr>
          <a:xfrm>
            <a:off x="800100" y="927135"/>
            <a:ext cx="10553700" cy="0"/>
          </a:xfrm>
          <a:prstGeom prst="line">
            <a:avLst/>
          </a:prstGeom>
          <a:ln w="9525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2137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- 2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B69DD78-AB21-8741-ACA7-AABC6E30C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0100" y="1107622"/>
            <a:ext cx="5143050" cy="3190048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282E36C-003D-C146-8F50-BAC426D28156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229939" y="1107620"/>
            <a:ext cx="5123861" cy="3190049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B58ED-6D9B-DC46-8A83-DC202AB3DE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4955452"/>
            <a:ext cx="5143050" cy="1102433"/>
          </a:xfrm>
        </p:spPr>
        <p:txBody>
          <a:bodyPr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9B038D1-16A3-5F4B-8682-B082506EFD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4482939"/>
            <a:ext cx="5143050" cy="398482"/>
          </a:xfrm>
        </p:spPr>
        <p:txBody>
          <a:bodyPr/>
          <a:lstStyle>
            <a:lvl1pPr>
              <a:defRPr sz="2000">
                <a:solidFill>
                  <a:srgbClr val="B83A4B"/>
                </a:solidFill>
                <a:latin typeface="Lato" panose="020F0502020204030203" pitchFamily="34" charset="77"/>
              </a:defRPr>
            </a:lvl1pPr>
            <a:lvl2pPr>
              <a:defRPr sz="2000">
                <a:latin typeface="Lato" panose="020F0502020204030203" pitchFamily="34" charset="77"/>
              </a:defRPr>
            </a:lvl2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2372518-BEFC-5C4C-8BF4-241FFDBF09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7422" y="4955452"/>
            <a:ext cx="5143050" cy="1102433"/>
          </a:xfrm>
        </p:spPr>
        <p:txBody>
          <a:bodyPr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 style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D4ED423-5F65-2F45-8A11-89BCB42604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7422" y="4482939"/>
            <a:ext cx="5143050" cy="398482"/>
          </a:xfrm>
        </p:spPr>
        <p:txBody>
          <a:bodyPr/>
          <a:lstStyle>
            <a:lvl1pPr>
              <a:defRPr sz="2000">
                <a:solidFill>
                  <a:srgbClr val="B83A4B"/>
                </a:solidFill>
                <a:latin typeface="Lato" panose="020F0502020204030203" pitchFamily="34" charset="77"/>
              </a:defRPr>
            </a:lvl1pPr>
            <a:lvl2pPr>
              <a:defRPr sz="2000">
                <a:latin typeface="Lato" panose="020F0502020204030203" pitchFamily="34" charset="77"/>
              </a:defRPr>
            </a:lvl2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429DC23-9018-5646-8F2F-B0243491F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34490" y="6282824"/>
            <a:ext cx="585216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 dirty="0"/>
              <a:t>SECTION TITLE AND/OR DEPARTMENT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0212FE08-C85D-224F-8EA5-16D16B6E52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52B60363-7E9F-BF4A-894A-A30319D393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C849444-48F2-2746-8403-370D87487B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099" y="266701"/>
            <a:ext cx="10596995" cy="63215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8B2F5-6546-8245-AC5E-2CFAE1D82CEC}"/>
              </a:ext>
            </a:extLst>
          </p:cNvPr>
          <p:cNvCxnSpPr>
            <a:cxnSpLocks/>
          </p:cNvCxnSpPr>
          <p:nvPr userDrawn="1"/>
        </p:nvCxnSpPr>
        <p:spPr>
          <a:xfrm>
            <a:off x="800100" y="927135"/>
            <a:ext cx="10553700" cy="0"/>
          </a:xfrm>
          <a:prstGeom prst="line">
            <a:avLst/>
          </a:prstGeom>
          <a:ln w="9525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2074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F7B1B4-B6FD-7D4E-ADAA-028C49AC366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0100" y="1107622"/>
            <a:ext cx="3367810" cy="2814641"/>
          </a:xfr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rgbClr val="544948"/>
                </a:solidFill>
                <a:latin typeface="Lato" panose="020F0502020204030203" pitchFamily="34" charset="77"/>
              </a:defRPr>
            </a:lvl1pPr>
            <a:lvl2pPr>
              <a:defRPr sz="1600">
                <a:latin typeface="Lato" panose="020F0502020204030203" pitchFamily="34" charset="77"/>
              </a:defRPr>
            </a:lvl2pPr>
            <a:lvl3pPr>
              <a:defRPr sz="1600">
                <a:latin typeface="Lato" panose="020F0502020204030203" pitchFamily="34" charset="77"/>
              </a:defRPr>
            </a:lvl3pPr>
            <a:lvl4pPr>
              <a:defRPr sz="1600">
                <a:latin typeface="Lato" panose="020F0502020204030203" pitchFamily="34" charset="77"/>
              </a:defRPr>
            </a:lvl4pPr>
            <a:lvl5pPr>
              <a:defRPr sz="1600">
                <a:latin typeface="Lato" panose="020F0502020204030203" pitchFamily="34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900D276-A095-C04E-87EF-52D8AB075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099" y="4601585"/>
            <a:ext cx="3367810" cy="1456300"/>
          </a:xfrm>
        </p:spPr>
        <p:txBody>
          <a:bodyPr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8441375-8C84-C841-911D-88542B35A7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099" y="4104388"/>
            <a:ext cx="3367810" cy="398482"/>
          </a:xfrm>
        </p:spPr>
        <p:txBody>
          <a:bodyPr/>
          <a:lstStyle>
            <a:lvl1pPr>
              <a:defRPr sz="2000">
                <a:solidFill>
                  <a:srgbClr val="B83A4B"/>
                </a:solidFill>
                <a:latin typeface="Lato" panose="020F0502020204030203" pitchFamily="34" charset="77"/>
              </a:defRPr>
            </a:lvl1pPr>
            <a:lvl2pPr>
              <a:defRPr sz="2000">
                <a:latin typeface="Lato" panose="020F0502020204030203" pitchFamily="34" charset="77"/>
              </a:defRPr>
            </a:lvl2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E5F7C37-B244-B142-A9A7-E1FAFB86BDB4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412095" y="1107622"/>
            <a:ext cx="3367810" cy="2814641"/>
          </a:xfr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rgbClr val="544948"/>
                </a:solidFill>
                <a:latin typeface="Lato" panose="020F0502020204030203" pitchFamily="34" charset="77"/>
              </a:defRPr>
            </a:lvl1pPr>
            <a:lvl2pPr>
              <a:defRPr sz="1600">
                <a:latin typeface="Lato" panose="020F0502020204030203" pitchFamily="34" charset="77"/>
              </a:defRPr>
            </a:lvl2pPr>
            <a:lvl3pPr>
              <a:defRPr sz="1600">
                <a:latin typeface="Lato" panose="020F0502020204030203" pitchFamily="34" charset="77"/>
              </a:defRPr>
            </a:lvl3pPr>
            <a:lvl4pPr>
              <a:defRPr sz="1600">
                <a:latin typeface="Lato" panose="020F0502020204030203" pitchFamily="34" charset="77"/>
              </a:defRPr>
            </a:lvl4pPr>
            <a:lvl5pPr>
              <a:defRPr sz="1600">
                <a:latin typeface="Lato" panose="020F0502020204030203" pitchFamily="34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US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BB74CA02-6ACC-C34A-93C2-F1C4FBF691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2094" y="4601585"/>
            <a:ext cx="3367810" cy="1456300"/>
          </a:xfrm>
        </p:spPr>
        <p:txBody>
          <a:bodyPr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 style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5CB8DA2-2802-6844-8B57-D6BA2C9B5B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2094" y="4104388"/>
            <a:ext cx="3367810" cy="398482"/>
          </a:xfrm>
        </p:spPr>
        <p:txBody>
          <a:bodyPr/>
          <a:lstStyle>
            <a:lvl1pPr>
              <a:defRPr sz="2000">
                <a:solidFill>
                  <a:srgbClr val="B83A4B"/>
                </a:solidFill>
                <a:latin typeface="Lato" panose="020F0502020204030203" pitchFamily="34" charset="77"/>
              </a:defRPr>
            </a:lvl1pPr>
            <a:lvl2pPr>
              <a:defRPr sz="2000">
                <a:latin typeface="Lato" panose="020F0502020204030203" pitchFamily="34" charset="77"/>
              </a:defRPr>
            </a:lvl2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DC9F240-04D8-D943-A30D-C994E4F6D58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8003707" y="1107622"/>
            <a:ext cx="3367810" cy="2814641"/>
          </a:xfr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rgbClr val="544948"/>
                </a:solidFill>
                <a:latin typeface="Lato" panose="020F0502020204030203" pitchFamily="34" charset="77"/>
              </a:defRPr>
            </a:lvl1pPr>
            <a:lvl2pPr>
              <a:defRPr sz="1600">
                <a:latin typeface="Lato" panose="020F0502020204030203" pitchFamily="34" charset="77"/>
              </a:defRPr>
            </a:lvl2pPr>
            <a:lvl3pPr>
              <a:defRPr sz="1600">
                <a:latin typeface="Lato" panose="020F0502020204030203" pitchFamily="34" charset="77"/>
              </a:defRPr>
            </a:lvl3pPr>
            <a:lvl4pPr>
              <a:defRPr sz="1600">
                <a:latin typeface="Lato" panose="020F0502020204030203" pitchFamily="34" charset="77"/>
              </a:defRPr>
            </a:lvl4pPr>
            <a:lvl5pPr>
              <a:defRPr sz="1600">
                <a:latin typeface="Lato" panose="020F0502020204030203" pitchFamily="34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DB7BAAD2-9EFA-544C-A721-31CB838557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03706" y="4601585"/>
            <a:ext cx="3367810" cy="1456300"/>
          </a:xfrm>
        </p:spPr>
        <p:txBody>
          <a:bodyPr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 style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416148D1-6829-5046-B19C-F0DDDE27D46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03706" y="4104388"/>
            <a:ext cx="3367810" cy="398482"/>
          </a:xfrm>
        </p:spPr>
        <p:txBody>
          <a:bodyPr/>
          <a:lstStyle>
            <a:lvl1pPr>
              <a:defRPr sz="2000">
                <a:solidFill>
                  <a:srgbClr val="B83A4B"/>
                </a:solidFill>
                <a:latin typeface="Lato" panose="020F0502020204030203" pitchFamily="34" charset="77"/>
              </a:defRPr>
            </a:lvl1pPr>
            <a:lvl2pPr>
              <a:defRPr sz="2000">
                <a:latin typeface="Lato" panose="020F0502020204030203" pitchFamily="34" charset="77"/>
              </a:defRPr>
            </a:lvl2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A690AB61-2B56-084E-A578-D98682139D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34490" y="6282824"/>
            <a:ext cx="585216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 dirty="0"/>
              <a:t>SECTION TITLE AND/OR DEPARTMENT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512D667-1F4D-4C45-A1D6-9FCC308BA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52B60363-7E9F-BF4A-894A-A30319D393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521415C-0030-704F-A772-071A6A0B44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099" y="266701"/>
            <a:ext cx="10596995" cy="63215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FDB84D-5A88-B346-8D06-F67B3F5DBC5C}"/>
              </a:ext>
            </a:extLst>
          </p:cNvPr>
          <p:cNvCxnSpPr>
            <a:cxnSpLocks/>
          </p:cNvCxnSpPr>
          <p:nvPr userDrawn="1"/>
        </p:nvCxnSpPr>
        <p:spPr>
          <a:xfrm>
            <a:off x="800100" y="927135"/>
            <a:ext cx="10553700" cy="0"/>
          </a:xfrm>
          <a:prstGeom prst="line">
            <a:avLst/>
          </a:prstGeom>
          <a:ln w="9525">
            <a:solidFill>
              <a:srgbClr val="8C1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9639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Optio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B55E88-9618-8546-B71A-4FEC6AF32A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96C29BD-F121-614E-937A-0FE293690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647701"/>
            <a:ext cx="7563494" cy="224657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06C54A2-406A-8E4A-9A2F-D0E47BAE5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099" y="2931546"/>
            <a:ext cx="7563495" cy="505405"/>
          </a:xfrm>
        </p:spPr>
        <p:txBody>
          <a:bodyPr anchor="b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48681D7-BD26-DD4A-83F8-CC4789ACF9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100" y="3941112"/>
            <a:ext cx="7563494" cy="363896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 / Title / Department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D4B77C2-58D8-3547-BE9A-17CA8281CF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099" y="4306401"/>
            <a:ext cx="7563493" cy="295275"/>
          </a:xfrm>
        </p:spPr>
        <p:txBody>
          <a:bodyPr>
            <a:noAutofit/>
          </a:bodyPr>
          <a:lstStyle>
            <a:lvl1pPr>
              <a:defRPr sz="1600" b="1" i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>
              <a:defRPr>
                <a:solidFill>
                  <a:srgbClr val="00B0F0"/>
                </a:solidFill>
              </a:defRPr>
            </a:lvl2pPr>
            <a:lvl3pPr>
              <a:defRPr>
                <a:solidFill>
                  <a:srgbClr val="00B0F0"/>
                </a:solidFill>
              </a:defRPr>
            </a:lvl3pPr>
            <a:lvl4pPr>
              <a:defRPr>
                <a:solidFill>
                  <a:srgbClr val="00B0F0"/>
                </a:solidFill>
              </a:defRPr>
            </a:lvl4pPr>
            <a:lvl5pPr>
              <a:defRPr>
                <a:solidFill>
                  <a:srgbClr val="00B0F0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8ED050-40D5-A24F-A212-66DA586E4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47200" y="6156325"/>
            <a:ext cx="2006600" cy="33655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4A1C82-3F0E-A346-9364-ED419CD3E0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099" y="3740943"/>
            <a:ext cx="10553701" cy="45719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4572C5C-451A-2D42-9B95-A15C06558C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9144" y="6156325"/>
            <a:ext cx="1734820" cy="3222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633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Optio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B55E88-9618-8546-B71A-4FEC6AF32A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96C29BD-F121-614E-937A-0FE293690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647701"/>
            <a:ext cx="7563494" cy="224657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06C54A2-406A-8E4A-9A2F-D0E47BAE5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099" y="2931546"/>
            <a:ext cx="7563495" cy="505405"/>
          </a:xfrm>
        </p:spPr>
        <p:txBody>
          <a:bodyPr anchor="b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48681D7-BD26-DD4A-83F8-CC4789ACF9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100" y="3941112"/>
            <a:ext cx="7563494" cy="363896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 / Title / Department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D4B77C2-58D8-3547-BE9A-17CA8281CF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099" y="4306401"/>
            <a:ext cx="7563493" cy="295275"/>
          </a:xfrm>
        </p:spPr>
        <p:txBody>
          <a:bodyPr>
            <a:noAutofit/>
          </a:bodyPr>
          <a:lstStyle>
            <a:lvl1pPr>
              <a:defRPr sz="1600" b="1" i="0">
                <a:solidFill>
                  <a:schemeClr val="bg1"/>
                </a:solidFill>
                <a:latin typeface="Lato" panose="020F0502020204030203" pitchFamily="34" charset="77"/>
              </a:defRPr>
            </a:lvl1pPr>
            <a:lvl2pPr>
              <a:defRPr>
                <a:solidFill>
                  <a:srgbClr val="00B0F0"/>
                </a:solidFill>
              </a:defRPr>
            </a:lvl2pPr>
            <a:lvl3pPr>
              <a:defRPr>
                <a:solidFill>
                  <a:srgbClr val="00B0F0"/>
                </a:solidFill>
              </a:defRPr>
            </a:lvl3pPr>
            <a:lvl4pPr>
              <a:defRPr>
                <a:solidFill>
                  <a:srgbClr val="00B0F0"/>
                </a:solidFill>
              </a:defRPr>
            </a:lvl4pPr>
            <a:lvl5pPr>
              <a:defRPr>
                <a:solidFill>
                  <a:srgbClr val="00B0F0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8ED050-40D5-A24F-A212-66DA586E4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47200" y="6156325"/>
            <a:ext cx="2006600" cy="33655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4A1C82-3F0E-A346-9364-ED419CD3E0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099" y="3740943"/>
            <a:ext cx="10553701" cy="45719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4572C5C-451A-2D42-9B95-A15C06558C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9144" y="6156325"/>
            <a:ext cx="1734820" cy="3222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8671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A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96C29BD-F121-614E-937A-0FE293690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638271"/>
            <a:ext cx="6449112" cy="2246574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rgbClr val="8C151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 which can be up to three lines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25F811-2A79-9F4C-80E3-5C2145650C93}"/>
              </a:ext>
            </a:extLst>
          </p:cNvPr>
          <p:cNvCxnSpPr>
            <a:cxnSpLocks/>
          </p:cNvCxnSpPr>
          <p:nvPr userDrawn="1"/>
        </p:nvCxnSpPr>
        <p:spPr>
          <a:xfrm>
            <a:off x="0" y="5868971"/>
            <a:ext cx="12192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0307CEDF-4CC8-4C46-90A5-F713069E13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100" y="2903265"/>
            <a:ext cx="6553200" cy="505405"/>
          </a:xfrm>
        </p:spPr>
        <p:txBody>
          <a:bodyPr anchor="b">
            <a:no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 text</a:t>
            </a:r>
          </a:p>
        </p:txBody>
      </p:sp>
      <p:sp>
        <p:nvSpPr>
          <p:cNvPr id="11" name="Text Placeholder 31">
            <a:extLst>
              <a:ext uri="{FF2B5EF4-FFF2-40B4-BE49-F238E27FC236}">
                <a16:creationId xmlns:a16="http://schemas.microsoft.com/office/drawing/2014/main" id="{DA6ACAC8-605D-E446-8124-2464FFFEE1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100" y="3836713"/>
            <a:ext cx="6553200" cy="416343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 / Title / Department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89F1CAC4-174C-1A49-952F-43CFDFBEA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4260940"/>
            <a:ext cx="6553200" cy="416337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  <a:lvl2pPr>
              <a:defRPr>
                <a:solidFill>
                  <a:srgbClr val="00B0F0"/>
                </a:solidFill>
              </a:defRPr>
            </a:lvl2pPr>
            <a:lvl3pPr>
              <a:defRPr>
                <a:solidFill>
                  <a:srgbClr val="00B0F0"/>
                </a:solidFill>
              </a:defRPr>
            </a:lvl3pPr>
            <a:lvl4pPr>
              <a:defRPr>
                <a:solidFill>
                  <a:srgbClr val="00B0F0"/>
                </a:solidFill>
              </a:defRPr>
            </a:lvl4pPr>
            <a:lvl5pPr>
              <a:defRPr>
                <a:solidFill>
                  <a:srgbClr val="00B0F0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54BC1FF8-D33A-DE41-98F5-4A0296A1D1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786" y="6147835"/>
            <a:ext cx="1734821" cy="33119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7EDDDB1-E6A1-A041-9067-8A1CEC07BC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46869" y="6156021"/>
            <a:ext cx="2022942" cy="33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94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3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696" userDrawn="1">
          <p15:clr>
            <a:srgbClr val="FBAE40"/>
          </p15:clr>
        </p15:guide>
        <p15:guide id="4" orient="horz" pos="26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B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3A331C5C-6420-3241-B375-D7DF166588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786" y="6147835"/>
            <a:ext cx="1734821" cy="331193"/>
          </a:xfrm>
          <a:prstGeom prst="rect">
            <a:avLst/>
          </a:prstGeom>
        </p:spPr>
      </p:pic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060F3F50-B70B-0A4F-A874-02AB52479A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638271"/>
            <a:ext cx="6449112" cy="2246574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rgbClr val="8C151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 which can be up to three lines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DBB2AB-B342-F240-B6FC-CB3DC589C205}"/>
              </a:ext>
            </a:extLst>
          </p:cNvPr>
          <p:cNvCxnSpPr>
            <a:cxnSpLocks/>
          </p:cNvCxnSpPr>
          <p:nvPr userDrawn="1"/>
        </p:nvCxnSpPr>
        <p:spPr>
          <a:xfrm>
            <a:off x="0" y="5868971"/>
            <a:ext cx="12192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2E89B0A7-796E-2D40-8114-D574C54A70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100" y="2903265"/>
            <a:ext cx="6553200" cy="505405"/>
          </a:xfrm>
        </p:spPr>
        <p:txBody>
          <a:bodyPr anchor="b">
            <a:no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 text</a:t>
            </a:r>
          </a:p>
        </p:txBody>
      </p:sp>
      <p:sp>
        <p:nvSpPr>
          <p:cNvPr id="11" name="Text Placeholder 31">
            <a:extLst>
              <a:ext uri="{FF2B5EF4-FFF2-40B4-BE49-F238E27FC236}">
                <a16:creationId xmlns:a16="http://schemas.microsoft.com/office/drawing/2014/main" id="{49EEFA02-258D-3749-8E3E-077DE41B6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100" y="3836713"/>
            <a:ext cx="6553200" cy="416343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 / Title / Department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5DB91470-C8FF-3147-9809-A86334F4F1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4260940"/>
            <a:ext cx="6553200" cy="416337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  <a:lvl2pPr>
              <a:defRPr>
                <a:solidFill>
                  <a:srgbClr val="00B0F0"/>
                </a:solidFill>
              </a:defRPr>
            </a:lvl2pPr>
            <a:lvl3pPr>
              <a:defRPr>
                <a:solidFill>
                  <a:srgbClr val="00B0F0"/>
                </a:solidFill>
              </a:defRPr>
            </a:lvl3pPr>
            <a:lvl4pPr>
              <a:defRPr>
                <a:solidFill>
                  <a:srgbClr val="00B0F0"/>
                </a:solidFill>
              </a:defRPr>
            </a:lvl4pPr>
            <a:lvl5pPr>
              <a:defRPr>
                <a:solidFill>
                  <a:srgbClr val="00B0F0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3D8AFCA-FA67-E24E-9495-CCF857DFEAF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46869" y="6156021"/>
            <a:ext cx="2022942" cy="33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6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3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696" userDrawn="1">
          <p15:clr>
            <a:srgbClr val="FBAE40"/>
          </p15:clr>
        </p15:guide>
        <p15:guide id="4" orient="horz" pos="26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C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03BB824F-06FE-B94E-B537-9D877034BE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786" y="6147835"/>
            <a:ext cx="1734821" cy="331193"/>
          </a:xfrm>
          <a:prstGeom prst="rect">
            <a:avLst/>
          </a:prstGeom>
        </p:spPr>
      </p:pic>
      <p:sp>
        <p:nvSpPr>
          <p:cNvPr id="19" name="Text Placeholder 27">
            <a:extLst>
              <a:ext uri="{FF2B5EF4-FFF2-40B4-BE49-F238E27FC236}">
                <a16:creationId xmlns:a16="http://schemas.microsoft.com/office/drawing/2014/main" id="{5B0A1299-0246-3743-AB24-C4602BF869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638271"/>
            <a:ext cx="6449112" cy="2246574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rgbClr val="8C151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 which can be up to three lines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B02F77-94C6-5A4F-B43F-1FD34B8E96FD}"/>
              </a:ext>
            </a:extLst>
          </p:cNvPr>
          <p:cNvCxnSpPr>
            <a:cxnSpLocks/>
          </p:cNvCxnSpPr>
          <p:nvPr userDrawn="1"/>
        </p:nvCxnSpPr>
        <p:spPr>
          <a:xfrm>
            <a:off x="0" y="5868971"/>
            <a:ext cx="12192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3E42215A-5E35-6947-8078-831FD9A047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100" y="2903265"/>
            <a:ext cx="6553200" cy="505405"/>
          </a:xfrm>
        </p:spPr>
        <p:txBody>
          <a:bodyPr anchor="b">
            <a:no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 text</a:t>
            </a:r>
          </a:p>
        </p:txBody>
      </p:sp>
      <p:sp>
        <p:nvSpPr>
          <p:cNvPr id="11" name="Text Placeholder 31">
            <a:extLst>
              <a:ext uri="{FF2B5EF4-FFF2-40B4-BE49-F238E27FC236}">
                <a16:creationId xmlns:a16="http://schemas.microsoft.com/office/drawing/2014/main" id="{CE188A12-DB61-8748-8225-2639A0A4C4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100" y="3836713"/>
            <a:ext cx="6553200" cy="416343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 / Title / Department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D1C1B219-B6E0-4145-BFD4-5E71133047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4260940"/>
            <a:ext cx="6553200" cy="416337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  <a:lvl2pPr>
              <a:defRPr>
                <a:solidFill>
                  <a:srgbClr val="00B0F0"/>
                </a:solidFill>
              </a:defRPr>
            </a:lvl2pPr>
            <a:lvl3pPr>
              <a:defRPr>
                <a:solidFill>
                  <a:srgbClr val="00B0F0"/>
                </a:solidFill>
              </a:defRPr>
            </a:lvl3pPr>
            <a:lvl4pPr>
              <a:defRPr>
                <a:solidFill>
                  <a:srgbClr val="00B0F0"/>
                </a:solidFill>
              </a:defRPr>
            </a:lvl4pPr>
            <a:lvl5pPr>
              <a:defRPr>
                <a:solidFill>
                  <a:srgbClr val="00B0F0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DBD1A7E-27C8-2242-B24D-C13A92E0EF1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46869" y="6156021"/>
            <a:ext cx="2022942" cy="33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60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3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696" userDrawn="1">
          <p15:clr>
            <a:srgbClr val="FBAE40"/>
          </p15:clr>
        </p15:guide>
        <p15:guide id="4" orient="horz" pos="26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5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96C29BD-F121-614E-937A-0FE293690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099" y="647700"/>
            <a:ext cx="7013041" cy="2199440"/>
          </a:xfrm>
        </p:spPr>
        <p:txBody>
          <a:bodyPr anchor="b">
            <a:normAutofit/>
          </a:bodyPr>
          <a:lstStyle>
            <a:lvl1pPr>
              <a:defRPr sz="48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06C54A2-406A-8E4A-9A2F-D0E47BAE5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100" y="2884411"/>
            <a:ext cx="7013040" cy="505405"/>
          </a:xfrm>
        </p:spPr>
        <p:txBody>
          <a:bodyPr anchor="b">
            <a:noAutofit/>
          </a:bodyPr>
          <a:lstStyle>
            <a:lvl1pPr>
              <a:defRPr sz="2800">
                <a:solidFill>
                  <a:srgbClr val="8C151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48681D7-BD26-DD4A-83F8-CC4789ACF9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099" y="3845860"/>
            <a:ext cx="7013041" cy="395476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 / Title / Department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D4B77C2-58D8-3547-BE9A-17CA8281CF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098" y="4241336"/>
            <a:ext cx="7013041" cy="395476"/>
          </a:xfrm>
        </p:spPr>
        <p:txBody>
          <a:bodyPr>
            <a:noAutofit/>
          </a:bodyPr>
          <a:lstStyle>
            <a:lvl1pPr>
              <a:defRPr sz="1800" b="0" i="0">
                <a:solidFill>
                  <a:srgbClr val="8C1515"/>
                </a:solidFill>
                <a:latin typeface="Lato" panose="020F0502020204030203" pitchFamily="34" charset="77"/>
              </a:defRPr>
            </a:lvl1pPr>
            <a:lvl2pPr>
              <a:defRPr>
                <a:solidFill>
                  <a:srgbClr val="00B0F0"/>
                </a:solidFill>
              </a:defRPr>
            </a:lvl2pPr>
            <a:lvl3pPr>
              <a:defRPr>
                <a:solidFill>
                  <a:srgbClr val="00B0F0"/>
                </a:solidFill>
              </a:defRPr>
            </a:lvl3pPr>
            <a:lvl4pPr>
              <a:defRPr>
                <a:solidFill>
                  <a:srgbClr val="00B0F0"/>
                </a:solidFill>
              </a:defRPr>
            </a:lvl4pPr>
            <a:lvl5pPr>
              <a:defRPr>
                <a:solidFill>
                  <a:srgbClr val="00B0F0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A191257-6D86-9042-A3D7-71EF3494F1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786" y="6147835"/>
            <a:ext cx="1734821" cy="33119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ED364AF-F2B9-A44B-8E62-AFF26C49BA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5982" y="6156021"/>
            <a:ext cx="2022942" cy="33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6">
    <p:bg>
      <p:bgPr>
        <a:solidFill>
          <a:srgbClr val="D4D1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96C29BD-F121-614E-937A-0FE293690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099" y="487442"/>
            <a:ext cx="6210301" cy="224657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 which can be up to three lines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06C54A2-406A-8E4A-9A2F-D0E47BAE5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100" y="2903265"/>
            <a:ext cx="5947562" cy="505405"/>
          </a:xfrm>
        </p:spPr>
        <p:txBody>
          <a:bodyPr anchor="b">
            <a:noAutofit/>
          </a:bodyPr>
          <a:lstStyle>
            <a:lvl1pPr>
              <a:defRPr sz="2800">
                <a:solidFill>
                  <a:srgbClr val="8C151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48681D7-BD26-DD4A-83F8-CC4789ACF9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100" y="4413375"/>
            <a:ext cx="5947564" cy="374254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 / Title / Department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D4B77C2-58D8-3547-BE9A-17CA8281CF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097" y="4806484"/>
            <a:ext cx="5947565" cy="374251"/>
          </a:xfrm>
        </p:spPr>
        <p:txBody>
          <a:bodyPr>
            <a:noAutofit/>
          </a:bodyPr>
          <a:lstStyle>
            <a:lvl1pPr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502020204030203" pitchFamily="34" charset="77"/>
              </a:defRPr>
            </a:lvl1pPr>
            <a:lvl2pPr>
              <a:defRPr>
                <a:solidFill>
                  <a:srgbClr val="00B0F0"/>
                </a:solidFill>
              </a:defRPr>
            </a:lvl2pPr>
            <a:lvl3pPr>
              <a:defRPr>
                <a:solidFill>
                  <a:srgbClr val="00B0F0"/>
                </a:solidFill>
              </a:defRPr>
            </a:lvl3pPr>
            <a:lvl4pPr>
              <a:defRPr>
                <a:solidFill>
                  <a:srgbClr val="00B0F0"/>
                </a:solidFill>
              </a:defRPr>
            </a:lvl4pPr>
            <a:lvl5pPr>
              <a:defRPr>
                <a:solidFill>
                  <a:srgbClr val="00B0F0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D2C9AD-CFDA-224D-8C1F-3CF1600D138A}"/>
              </a:ext>
            </a:extLst>
          </p:cNvPr>
          <p:cNvCxnSpPr>
            <a:cxnSpLocks/>
          </p:cNvCxnSpPr>
          <p:nvPr userDrawn="1"/>
        </p:nvCxnSpPr>
        <p:spPr>
          <a:xfrm>
            <a:off x="0" y="4191000"/>
            <a:ext cx="734082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25F811-2A79-9F4C-80E3-5C2145650C93}"/>
              </a:ext>
            </a:extLst>
          </p:cNvPr>
          <p:cNvCxnSpPr>
            <a:cxnSpLocks/>
          </p:cNvCxnSpPr>
          <p:nvPr userDrawn="1"/>
        </p:nvCxnSpPr>
        <p:spPr>
          <a:xfrm>
            <a:off x="0" y="5868971"/>
            <a:ext cx="12192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2BBD6D63-68E7-7543-862D-BA63B5F68F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786" y="6147835"/>
            <a:ext cx="1734821" cy="33119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2D8E87E-D5FA-C044-B53C-5AD169C3FB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6869" y="6156021"/>
            <a:ext cx="2022942" cy="337157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D1034-BE6B-844F-A01D-A20EB1C237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40826" y="0"/>
            <a:ext cx="4851173" cy="5868988"/>
          </a:xfrm>
          <a:solidFill>
            <a:schemeClr val="bg1"/>
          </a:solidFill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189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3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696" userDrawn="1">
          <p15:clr>
            <a:srgbClr val="FBAE40"/>
          </p15:clr>
        </p15:guide>
        <p15:guide id="4" orient="horz" pos="2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A - Printabl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96C29BD-F121-614E-937A-0FE293690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638271"/>
            <a:ext cx="6449112" cy="2246574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rgbClr val="8C151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 which can be up to three lines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25F811-2A79-9F4C-80E3-5C2145650C93}"/>
              </a:ext>
            </a:extLst>
          </p:cNvPr>
          <p:cNvCxnSpPr>
            <a:cxnSpLocks/>
          </p:cNvCxnSpPr>
          <p:nvPr userDrawn="1"/>
        </p:nvCxnSpPr>
        <p:spPr>
          <a:xfrm>
            <a:off x="0" y="5868971"/>
            <a:ext cx="12192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0307CEDF-4CC8-4C46-90A5-F713069E13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100" y="2903265"/>
            <a:ext cx="6553200" cy="505405"/>
          </a:xfrm>
        </p:spPr>
        <p:txBody>
          <a:bodyPr anchor="b">
            <a:no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 text</a:t>
            </a:r>
          </a:p>
        </p:txBody>
      </p:sp>
      <p:sp>
        <p:nvSpPr>
          <p:cNvPr id="11" name="Text Placeholder 31">
            <a:extLst>
              <a:ext uri="{FF2B5EF4-FFF2-40B4-BE49-F238E27FC236}">
                <a16:creationId xmlns:a16="http://schemas.microsoft.com/office/drawing/2014/main" id="{DA6ACAC8-605D-E446-8124-2464FFFEE1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100" y="3836713"/>
            <a:ext cx="6553200" cy="416343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 / Title / Department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89F1CAC4-174C-1A49-952F-43CFDFBEA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4260940"/>
            <a:ext cx="6553200" cy="416337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  <a:lvl2pPr>
              <a:defRPr>
                <a:solidFill>
                  <a:srgbClr val="00B0F0"/>
                </a:solidFill>
              </a:defRPr>
            </a:lvl2pPr>
            <a:lvl3pPr>
              <a:defRPr>
                <a:solidFill>
                  <a:srgbClr val="00B0F0"/>
                </a:solidFill>
              </a:defRPr>
            </a:lvl3pPr>
            <a:lvl4pPr>
              <a:defRPr>
                <a:solidFill>
                  <a:srgbClr val="00B0F0"/>
                </a:solidFill>
              </a:defRPr>
            </a:lvl4pPr>
            <a:lvl5pPr>
              <a:defRPr>
                <a:solidFill>
                  <a:srgbClr val="00B0F0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54BC1FF8-D33A-DE41-98F5-4A0296A1D1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786" y="6147835"/>
            <a:ext cx="1734821" cy="33119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7EDDDB1-E6A1-A041-9067-8A1CEC07BC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46869" y="6156021"/>
            <a:ext cx="2022942" cy="33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72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32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696" userDrawn="1">
          <p15:clr>
            <a:srgbClr val="FBAE40"/>
          </p15:clr>
        </p15:guide>
        <p15:guide id="4" orient="horz" pos="26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image" Target="../media/image29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30.sv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01802-AD12-A14F-B8F8-0BBD77EB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636586"/>
            <a:ext cx="10553700" cy="1074519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DFEB2-9325-5E46-8613-F4E89B140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0" y="1998482"/>
            <a:ext cx="10553700" cy="399696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sz="1400" dirty="0">
              <a:solidFill>
                <a:srgbClr val="544948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8454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  <p:sldLayoutId id="2147483691" r:id="rId3"/>
    <p:sldLayoutId id="2147483673" r:id="rId4"/>
    <p:sldLayoutId id="2147483674" r:id="rId5"/>
    <p:sldLayoutId id="2147483675" r:id="rId6"/>
    <p:sldLayoutId id="2147483671" r:id="rId7"/>
    <p:sldLayoutId id="2147483672" r:id="rId8"/>
    <p:sldLayoutId id="2147483680" r:id="rId9"/>
    <p:sldLayoutId id="2147483681" r:id="rId10"/>
    <p:sldLayoutId id="2147483683" r:id="rId11"/>
    <p:sldLayoutId id="2147483682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8C1515"/>
          </a:solidFill>
          <a:latin typeface="Lato" panose="020F0502020204030203" pitchFamily="34" charset="77"/>
          <a:ea typeface="+mj-ea"/>
          <a:cs typeface="+mj-cs"/>
        </a:defRPr>
      </a:lvl1pPr>
    </p:titleStyle>
    <p:bodyStyle>
      <a:lvl1pPr marL="0" marR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77"/>
          <a:ea typeface="+mn-ea"/>
          <a:cs typeface="+mn-cs"/>
        </a:defRPr>
      </a:lvl1pPr>
      <a:lvl2pPr marL="457200" marR="0" indent="-168275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B83A4B"/>
        </a:buClr>
        <a:buSzPct val="112000"/>
        <a:buFont typeface="Arial" panose="020B0604020202020204" pitchFamily="34" charset="0"/>
        <a:buChar char="•"/>
        <a:tabLst/>
        <a:defRPr sz="16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77"/>
          <a:ea typeface="+mn-ea"/>
          <a:cs typeface="+mn-cs"/>
        </a:defRPr>
      </a:lvl2pPr>
      <a:lvl3pPr marL="858838" marR="0" indent="-168275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B83A4B"/>
        </a:buClr>
        <a:buSzPct val="110000"/>
        <a:buFont typeface="Arial" panose="020B0604020202020204" pitchFamily="34" charset="0"/>
        <a:buChar char="•"/>
        <a:tabLst/>
        <a:defRPr sz="16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77"/>
          <a:ea typeface="+mn-ea"/>
          <a:cs typeface="+mn-cs"/>
        </a:defRPr>
      </a:lvl3pPr>
      <a:lvl4pPr marL="1316038" indent="-168275" algn="l" defTabSz="914400" rtl="0" eaLnBrk="1" latinLnBrk="0" hangingPunct="1">
        <a:lnSpc>
          <a:spcPct val="100000"/>
        </a:lnSpc>
        <a:spcBef>
          <a:spcPts val="500"/>
        </a:spcBef>
        <a:buClr>
          <a:srgbClr val="B83A4B"/>
        </a:buClr>
        <a:buSzPct val="112000"/>
        <a:buFont typeface="Arial" panose="020B0604020202020204" pitchFamily="34" charset="0"/>
        <a:buChar char="•"/>
        <a:tabLst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77"/>
          <a:ea typeface="+mn-ea"/>
          <a:cs typeface="+mn-cs"/>
        </a:defRPr>
      </a:lvl4pPr>
      <a:lvl5pPr marL="1662113" indent="-168275" algn="l" defTabSz="914400" rtl="0" eaLnBrk="1" latinLnBrk="0" hangingPunct="1">
        <a:lnSpc>
          <a:spcPct val="100000"/>
        </a:lnSpc>
        <a:spcBef>
          <a:spcPts val="500"/>
        </a:spcBef>
        <a:buClr>
          <a:srgbClr val="B83A4B"/>
        </a:buClr>
        <a:buSzPct val="112000"/>
        <a:buFont typeface="Arial" panose="020B0604020202020204" pitchFamily="34" charset="0"/>
        <a:buChar char="•"/>
        <a:tabLst/>
        <a:defRPr sz="1400" b="0" i="1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orient="horz" pos="408" userDrawn="1">
          <p15:clr>
            <a:srgbClr val="F26B43"/>
          </p15:clr>
        </p15:guide>
        <p15:guide id="3" orient="horz" pos="1104" userDrawn="1">
          <p15:clr>
            <a:srgbClr val="F26B43"/>
          </p15:clr>
        </p15:guide>
        <p15:guide id="4" orient="horz" pos="1464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04" userDrawn="1">
          <p15:clr>
            <a:srgbClr val="F26B43"/>
          </p15:clr>
        </p15:guide>
        <p15:guide id="7" pos="7152" userDrawn="1">
          <p15:clr>
            <a:srgbClr val="F26B43"/>
          </p15:clr>
        </p15:guide>
        <p15:guide id="8" orient="horz" pos="3984" userDrawn="1">
          <p15:clr>
            <a:srgbClr val="F26B43"/>
          </p15:clr>
        </p15:guide>
        <p15:guide id="9" orient="horz" pos="4128" userDrawn="1">
          <p15:clr>
            <a:srgbClr val="F26B43"/>
          </p15:clr>
        </p15:guide>
        <p15:guide id="10" orient="horz" pos="3816" userDrawn="1">
          <p15:clr>
            <a:srgbClr val="F26B43"/>
          </p15:clr>
        </p15:guide>
        <p15:guide id="11" pos="4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F486D22-965E-B74F-A14E-E7D480B7E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636586"/>
            <a:ext cx="10553700" cy="1074519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en-US" dirty="0"/>
              <a:t>Click to edit master title style which can be up to two lines in length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E8ED4D0-A088-4E43-A643-82D02D9DC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0" y="1998482"/>
            <a:ext cx="10553700" cy="399696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400" dirty="0">
              <a:solidFill>
                <a:srgbClr val="544948"/>
              </a:solidFill>
              <a:latin typeface="Lato" panose="020F0502020204030203" pitchFamily="34" charset="77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2980FA-0F2E-7148-B626-5BDBC8549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34490" y="6282824"/>
            <a:ext cx="585216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 dirty="0"/>
              <a:t>SECTION TITLE AND/OR DEPARTMENT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8C64E-5A0F-004B-AD71-844ED76B0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52B60363-7E9F-BF4A-894A-A30319D393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82EF3B1-B7F3-6A49-97F8-8CA00A6E0C1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8670" y="6361842"/>
            <a:ext cx="643152" cy="21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93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78" r:id="rId3"/>
    <p:sldLayoutId id="2147483669" r:id="rId4"/>
    <p:sldLayoutId id="2147483668" r:id="rId5"/>
    <p:sldLayoutId id="2147483663" r:id="rId6"/>
    <p:sldLayoutId id="2147483666" r:id="rId7"/>
    <p:sldLayoutId id="2147483665" r:id="rId8"/>
    <p:sldLayoutId id="2147483667" r:id="rId9"/>
    <p:sldLayoutId id="2147483687" r:id="rId10"/>
    <p:sldLayoutId id="2147483688" r:id="rId11"/>
    <p:sldLayoutId id="2147483689" r:id="rId12"/>
    <p:sldLayoutId id="2147483651" r:id="rId13"/>
    <p:sldLayoutId id="2147483652" r:id="rId14"/>
    <p:sldLayoutId id="2147483660" r:id="rId15"/>
    <p:sldLayoutId id="2147483692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8C1515"/>
          </a:solidFill>
          <a:latin typeface="Lato" panose="020F0502020204030203" pitchFamily="34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Clr>
          <a:srgbClr val="B83A4B"/>
        </a:buClr>
        <a:buFontTx/>
        <a:buNone/>
        <a:defRPr sz="16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466725" indent="-173038" algn="l" defTabSz="914400" rtl="0" eaLnBrk="1" latinLnBrk="0" hangingPunct="1">
        <a:lnSpc>
          <a:spcPct val="120000"/>
        </a:lnSpc>
        <a:spcBef>
          <a:spcPts val="500"/>
        </a:spcBef>
        <a:buClr>
          <a:srgbClr val="B83A4B"/>
        </a:buClr>
        <a:buSzPct val="112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863600" indent="-173038" algn="l" defTabSz="914400" rtl="0" eaLnBrk="1" latinLnBrk="0" hangingPunct="1">
        <a:lnSpc>
          <a:spcPct val="120000"/>
        </a:lnSpc>
        <a:spcBef>
          <a:spcPts val="500"/>
        </a:spcBef>
        <a:buClr>
          <a:srgbClr val="B83A4B"/>
        </a:buClr>
        <a:buSzPct val="11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320800" indent="-173038" algn="l" defTabSz="914400" rtl="0" eaLnBrk="1" latinLnBrk="0" hangingPunct="1">
        <a:lnSpc>
          <a:spcPct val="120000"/>
        </a:lnSpc>
        <a:spcBef>
          <a:spcPts val="500"/>
        </a:spcBef>
        <a:buClr>
          <a:srgbClr val="B83A4B"/>
        </a:buClr>
        <a:buSzPct val="112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1665288" indent="-173038" algn="l" defTabSz="914400" rtl="0" eaLnBrk="1" latinLnBrk="0" hangingPunct="1">
        <a:lnSpc>
          <a:spcPct val="120000"/>
        </a:lnSpc>
        <a:spcBef>
          <a:spcPts val="500"/>
        </a:spcBef>
        <a:buClr>
          <a:srgbClr val="B83A4B"/>
        </a:buClr>
        <a:buSzPct val="112000"/>
        <a:buFont typeface="Arial" panose="020B0604020202020204" pitchFamily="34" charset="0"/>
        <a:buChar char="•"/>
        <a:tabLst/>
        <a:defRPr sz="1400" b="0" i="1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hyperlink" Target="https://drive.google.com/drive/folders/12-y1bGFEUJgvN0v_cEUzJf08U2XhFinV?usp=sharing" TargetMode="Externa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picture containing sky, outdoor, tree, road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746269C-2CA3-0E4C-B499-F8911790DD1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716994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2FE91-7906-2944-B862-343710C71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Improvement of Electron Beam Quality in Plasma Wakefield Acceleration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240511-2841-2048-A338-D40F63E2D1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Mason Stobbe/ Facet-II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E33594-6421-8649-88F9-F4048CDA3F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9A3C4F-49E0-E344-8E88-83B8C90BB8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53FF57-410D-254B-83F9-019E6401C6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32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106780-DEE8-ED8C-56C5-91EB11A9D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24972-363E-506F-725F-DDCC5B471A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0100" y="1371986"/>
            <a:ext cx="5295900" cy="44528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C1515"/>
                </a:solidFill>
              </a:rPr>
              <a:t>PWFA uses strong electric fields in plasma to accelerate charged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8C151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C1515"/>
                </a:solidFill>
              </a:rPr>
              <a:t>Fields have been generated several orders of magnitude greater than in RF accelerators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8C151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C1515"/>
                </a:solidFill>
              </a:rPr>
              <a:t>Emittance can be conserved by matching beam parameters to plasma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8C1515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19C17-3FDA-8A92-B476-D80431E69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B60363-7E9F-BF4A-894A-A30319D3939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9DE90E0C-9743-9D51-6C55-8A4E46E0ED7E}"/>
              </a:ext>
            </a:extLst>
          </p:cNvPr>
          <p:cNvSpPr txBox="1">
            <a:spLocks/>
          </p:cNvSpPr>
          <p:nvPr/>
        </p:nvSpPr>
        <p:spPr>
          <a:xfrm>
            <a:off x="1649730" y="6297951"/>
            <a:ext cx="585216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M. Stobbe      Improvement of Electron Beam Quality in PWFA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2A46F-A48C-296E-DDC3-521E6AE53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9" b="5149"/>
          <a:stretch>
            <a:fillRect/>
          </a:stretch>
        </p:blipFill>
        <p:spPr bwMode="auto">
          <a:xfrm>
            <a:off x="6096000" y="1550141"/>
            <a:ext cx="5852160" cy="409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D6E972-9015-D62C-537E-85DC2691D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639C3-86D4-DAD5-D1CE-169873D25C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0100" y="1085114"/>
            <a:ext cx="10553700" cy="44528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C1515"/>
                </a:solidFill>
              </a:rPr>
              <a:t>Alexander </a:t>
            </a:r>
            <a:r>
              <a:rPr lang="en-US" sz="2000" dirty="0" err="1">
                <a:solidFill>
                  <a:srgbClr val="8C1515"/>
                </a:solidFill>
              </a:rPr>
              <a:t>Knetsch</a:t>
            </a:r>
            <a:endParaRPr lang="en-US" sz="2000" dirty="0">
              <a:solidFill>
                <a:srgbClr val="8C151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8C151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C1515"/>
                </a:solidFill>
              </a:rPr>
              <a:t>Robert </a:t>
            </a:r>
            <a:r>
              <a:rPr lang="en-US" sz="2000" dirty="0" err="1">
                <a:solidFill>
                  <a:srgbClr val="8C1515"/>
                </a:solidFill>
              </a:rPr>
              <a:t>Holtzapple</a:t>
            </a:r>
            <a:endParaRPr lang="en-US" sz="2000" dirty="0">
              <a:solidFill>
                <a:srgbClr val="8C151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8C151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C1515"/>
                </a:solidFill>
              </a:rPr>
              <a:t>SLAC and FACET-II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8C151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C1515"/>
                </a:solidFill>
              </a:rPr>
              <a:t>William and Linda Frost Fund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8C151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C1515"/>
                </a:solidFill>
              </a:rPr>
              <a:t>NSF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D46B0-EDEC-0018-3E5D-858DB430F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B60363-7E9F-BF4A-894A-A30319D3939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2E960718-ECB3-C39F-ACD4-435226AEC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20635" y="6282824"/>
            <a:ext cx="5852160" cy="365125"/>
          </a:xfrm>
        </p:spPr>
        <p:txBody>
          <a:bodyPr/>
          <a:lstStyle/>
          <a:p>
            <a:r>
              <a:rPr lang="en-US" dirty="0"/>
              <a:t>M. Stobbe      Improvement of Electron Beam Quality in PWFA</a:t>
            </a:r>
          </a:p>
        </p:txBody>
      </p:sp>
    </p:spTree>
    <p:extLst>
      <p:ext uri="{BB962C8B-B14F-4D97-AF65-F5344CB8AC3E}">
        <p14:creationId xmlns:p14="http://schemas.microsoft.com/office/powerpoint/2010/main" val="275280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BA900C-7F19-1B2B-67DE-B7D788D42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0100" y="924536"/>
            <a:ext cx="10553700" cy="398482"/>
          </a:xfrm>
        </p:spPr>
        <p:txBody>
          <a:bodyPr/>
          <a:lstStyle/>
          <a:p>
            <a:r>
              <a:rPr lang="en-US" dirty="0"/>
              <a:t>Mason Stobbe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0604C2-21BB-4DA5-DB9C-72E9242F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Improvement of Beam Quality in Plasma Wakefield Acceleration</a:t>
            </a:r>
          </a:p>
        </p:txBody>
      </p:sp>
      <p:pic>
        <p:nvPicPr>
          <p:cNvPr id="12" name="Picture 11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3E8B2D26-D855-924A-FC3A-D46F7E59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974" y="2295134"/>
            <a:ext cx="3362470" cy="3095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5E76C7-E3A8-E0AB-1879-572E58D88123}"/>
              </a:ext>
            </a:extLst>
          </p:cNvPr>
          <p:cNvSpPr/>
          <p:nvPr/>
        </p:nvSpPr>
        <p:spPr>
          <a:xfrm>
            <a:off x="800100" y="1467554"/>
            <a:ext cx="5852160" cy="4815270"/>
          </a:xfrm>
          <a:prstGeom prst="rect">
            <a:avLst/>
          </a:prstGeom>
          <a:noFill/>
          <a:ln w="76200">
            <a:solidFill>
              <a:srgbClr val="8C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06BC42-5BBA-8605-A63E-307B9AD11204}"/>
              </a:ext>
            </a:extLst>
          </p:cNvPr>
          <p:cNvSpPr txBox="1"/>
          <p:nvPr/>
        </p:nvSpPr>
        <p:spPr>
          <a:xfrm>
            <a:off x="1001150" y="2559512"/>
            <a:ext cx="2576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PWFA uses strong electric fields created in plasma to accelerate charged particles over short distances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91BD71-8807-7931-1DD0-63E2582B83B0}"/>
              </a:ext>
            </a:extLst>
          </p:cNvPr>
          <p:cNvSpPr txBox="1"/>
          <p:nvPr/>
        </p:nvSpPr>
        <p:spPr>
          <a:xfrm>
            <a:off x="1001150" y="1666758"/>
            <a:ext cx="5300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B83A4B"/>
                </a:solidFill>
              </a:rPr>
              <a:t>What is Plasma Wakefield Acceleration (PWFA)?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A93E88-23C3-7B06-0B5A-018EA1C50E9F}"/>
              </a:ext>
            </a:extLst>
          </p:cNvPr>
          <p:cNvSpPr/>
          <p:nvPr/>
        </p:nvSpPr>
        <p:spPr>
          <a:xfrm>
            <a:off x="6821444" y="1464119"/>
            <a:ext cx="4694696" cy="1912964"/>
          </a:xfrm>
          <a:prstGeom prst="rect">
            <a:avLst/>
          </a:prstGeom>
          <a:noFill/>
          <a:ln w="76200">
            <a:solidFill>
              <a:srgbClr val="8C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65FA16-54FF-8FAE-2D7B-615034755F15}"/>
              </a:ext>
            </a:extLst>
          </p:cNvPr>
          <p:cNvSpPr/>
          <p:nvPr/>
        </p:nvSpPr>
        <p:spPr>
          <a:xfrm>
            <a:off x="6821444" y="3563908"/>
            <a:ext cx="4694696" cy="2718916"/>
          </a:xfrm>
          <a:prstGeom prst="rect">
            <a:avLst/>
          </a:prstGeom>
          <a:noFill/>
          <a:ln w="76200">
            <a:solidFill>
              <a:srgbClr val="8C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1CE16-E925-FA62-E9E8-B753DC5B7EA6}"/>
              </a:ext>
            </a:extLst>
          </p:cNvPr>
          <p:cNvSpPr txBox="1"/>
          <p:nvPr/>
        </p:nvSpPr>
        <p:spPr>
          <a:xfrm>
            <a:off x="7771792" y="1547410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F2D24"/>
                </a:solidFill>
              </a:rPr>
              <a:t>Beam Matching to Plasma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F7D7D7-187F-BE09-F683-04201E20680E}"/>
              </a:ext>
            </a:extLst>
          </p:cNvPr>
          <p:cNvSpPr txBox="1"/>
          <p:nvPr/>
        </p:nvSpPr>
        <p:spPr>
          <a:xfrm>
            <a:off x="7968338" y="3584220"/>
            <a:ext cx="24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83A4B"/>
                </a:solidFill>
              </a:rPr>
              <a:t>Quadrupole Scanning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A6A524-5BDD-17AF-2EC1-E50B16CA3FA5}"/>
              </a:ext>
            </a:extLst>
          </p:cNvPr>
          <p:cNvSpPr txBox="1"/>
          <p:nvPr/>
        </p:nvSpPr>
        <p:spPr>
          <a:xfrm>
            <a:off x="3146843" y="5457483"/>
            <a:ext cx="2568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Scales with Plasma Density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92ACE0-B3B3-1B4A-20E1-6FBF70B9580C}"/>
              </a:ext>
            </a:extLst>
          </p:cNvPr>
          <p:cNvSpPr txBox="1"/>
          <p:nvPr/>
        </p:nvSpPr>
        <p:spPr>
          <a:xfrm>
            <a:off x="1436383" y="5063348"/>
            <a:ext cx="165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~ 10 GV/M!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F38D7B-1306-8EE6-A9C8-7C9A04637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485" y="1922970"/>
            <a:ext cx="2686481" cy="79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ADA08D0-3AD7-4DC1-B7F9-A71967AB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76" y="4236845"/>
            <a:ext cx="2208750" cy="73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9AD129-3551-DE65-776D-B4FF1A21470A}"/>
              </a:ext>
            </a:extLst>
          </p:cNvPr>
          <p:cNvCxnSpPr>
            <a:cxnSpLocks/>
          </p:cNvCxnSpPr>
          <p:nvPr/>
        </p:nvCxnSpPr>
        <p:spPr>
          <a:xfrm>
            <a:off x="3242169" y="4890296"/>
            <a:ext cx="335919" cy="515366"/>
          </a:xfrm>
          <a:prstGeom prst="straightConnector1">
            <a:avLst/>
          </a:prstGeom>
          <a:ln w="38100">
            <a:solidFill>
              <a:srgbClr val="AF2D24"/>
            </a:solidFill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9EA1CF1E-63D4-29FD-C466-D35D57633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249" y="1890599"/>
            <a:ext cx="1024890" cy="760903"/>
          </a:xfrm>
          <a:prstGeom prst="rect">
            <a:avLst/>
          </a:prstGeom>
        </p:spPr>
      </p:pic>
      <p:pic>
        <p:nvPicPr>
          <p:cNvPr id="40" name="Picture 3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303A8FB-DEF3-5EE6-8EEA-37FD98AA38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469" t="10507" r="-1"/>
          <a:stretch/>
        </p:blipFill>
        <p:spPr>
          <a:xfrm>
            <a:off x="7312233" y="2332672"/>
            <a:ext cx="1028191" cy="369331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75D3B2E-050B-69A2-B8C9-A3323E7C24A1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7826329" y="2702003"/>
            <a:ext cx="451892" cy="292688"/>
          </a:xfrm>
          <a:prstGeom prst="straightConnector1">
            <a:avLst/>
          </a:prstGeom>
          <a:ln w="38100">
            <a:solidFill>
              <a:srgbClr val="AF2D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373A0D-CB37-C6F0-7870-6EACF571E5E3}"/>
              </a:ext>
            </a:extLst>
          </p:cNvPr>
          <p:cNvCxnSpPr>
            <a:cxnSpLocks/>
          </p:cNvCxnSpPr>
          <p:nvPr/>
        </p:nvCxnSpPr>
        <p:spPr>
          <a:xfrm flipH="1">
            <a:off x="10113818" y="2651502"/>
            <a:ext cx="451974" cy="321572"/>
          </a:xfrm>
          <a:prstGeom prst="straightConnector1">
            <a:avLst/>
          </a:prstGeom>
          <a:ln w="38100">
            <a:solidFill>
              <a:srgbClr val="AF2D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30AB4B0-D293-C8F7-2449-C0CECD8FE28E}"/>
              </a:ext>
            </a:extLst>
          </p:cNvPr>
          <p:cNvSpPr txBox="1"/>
          <p:nvPr/>
        </p:nvSpPr>
        <p:spPr>
          <a:xfrm>
            <a:off x="8340424" y="2718782"/>
            <a:ext cx="17733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Beam size and momentum matched to beam energy and plasma density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4384CE-DC87-36ED-3961-08799030321E}"/>
              </a:ext>
            </a:extLst>
          </p:cNvPr>
          <p:cNvSpPr txBox="1"/>
          <p:nvPr/>
        </p:nvSpPr>
        <p:spPr>
          <a:xfrm>
            <a:off x="7176718" y="5754969"/>
            <a:ext cx="410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Strength of focusing Quadrupole Magnets adjusted to manipulate beam parameters and match into plasma</a:t>
            </a:r>
          </a:p>
        </p:txBody>
      </p:sp>
      <p:pic>
        <p:nvPicPr>
          <p:cNvPr id="50" name="Picture 49" descr="A diagram of a graph&#10;&#10;Description automatically generated">
            <a:extLst>
              <a:ext uri="{FF2B5EF4-FFF2-40B4-BE49-F238E27FC236}">
                <a16:creationId xmlns:a16="http://schemas.microsoft.com/office/drawing/2014/main" id="{4F7549BF-40E9-B4D8-4DCF-0F3EE512C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0694" y="4002341"/>
            <a:ext cx="3154081" cy="177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11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035824-9E17-EFE5-59B4-48A3B5E0D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Cavity Acceleration and SLAC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FD38E-245C-E630-B499-B9DBF3129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3621279"/>
            <a:ext cx="12192000" cy="225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249636-DA14-020E-031E-111E6A4D7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8853"/>
            <a:ext cx="12192000" cy="28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D835DD-8CF0-D1B0-76FC-DB250D57F3A2}"/>
              </a:ext>
            </a:extLst>
          </p:cNvPr>
          <p:cNvSpPr txBox="1"/>
          <p:nvPr/>
        </p:nvSpPr>
        <p:spPr>
          <a:xfrm>
            <a:off x="1201875" y="5820951"/>
            <a:ext cx="999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F2D24"/>
                </a:solidFill>
              </a:rPr>
              <a:t>Particles are accelerated using electromagnetic waves in cavities in SLAC’s Linear accelerator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352B5E-6038-A32B-5893-499932C19A63}"/>
              </a:ext>
            </a:extLst>
          </p:cNvPr>
          <p:cNvCxnSpPr>
            <a:cxnSpLocks/>
          </p:cNvCxnSpPr>
          <p:nvPr/>
        </p:nvCxnSpPr>
        <p:spPr>
          <a:xfrm flipH="1">
            <a:off x="2781300" y="2743200"/>
            <a:ext cx="2469573" cy="12746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A94742-3857-EBF4-BF61-85463B16D81E}"/>
              </a:ext>
            </a:extLst>
          </p:cNvPr>
          <p:cNvCxnSpPr>
            <a:cxnSpLocks/>
          </p:cNvCxnSpPr>
          <p:nvPr/>
        </p:nvCxnSpPr>
        <p:spPr>
          <a:xfrm>
            <a:off x="6345382" y="2618509"/>
            <a:ext cx="2507673" cy="13993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6336B775-EF3B-B472-9CDC-9ED2E3DB1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81250" y="6289539"/>
            <a:ext cx="5852160" cy="365125"/>
          </a:xfrm>
        </p:spPr>
        <p:txBody>
          <a:bodyPr/>
          <a:lstStyle/>
          <a:p>
            <a:r>
              <a:rPr lang="en-US" dirty="0"/>
              <a:t>M. Stobbe      Improvement of Electron Beam Quality in PWFA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F7F3E02A-25C0-7EA4-A4DF-76284DEBAE74}"/>
              </a:ext>
            </a:extLst>
          </p:cNvPr>
          <p:cNvSpPr/>
          <p:nvPr/>
        </p:nvSpPr>
        <p:spPr>
          <a:xfrm rot="5400000">
            <a:off x="8987270" y="4416421"/>
            <a:ext cx="387928" cy="1778577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8574D9-1BAA-2B1C-6ED6-FE3792FCEBF7}"/>
              </a:ext>
            </a:extLst>
          </p:cNvPr>
          <p:cNvSpPr txBox="1"/>
          <p:nvPr/>
        </p:nvSpPr>
        <p:spPr>
          <a:xfrm>
            <a:off x="8291946" y="5428124"/>
            <a:ext cx="177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0.2 m</a:t>
            </a:r>
          </a:p>
        </p:txBody>
      </p:sp>
    </p:spTree>
    <p:extLst>
      <p:ext uri="{BB962C8B-B14F-4D97-AF65-F5344CB8AC3E}">
        <p14:creationId xmlns:p14="http://schemas.microsoft.com/office/powerpoint/2010/main" val="76391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4B1DCB-B882-DC2C-1BBB-A9D561E4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FACET - II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F7B88-4190-B1F7-AC1E-A5EEED8A3B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31720" y="3865213"/>
            <a:ext cx="7387590" cy="18553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DF71A-96DD-0D42-10E7-0A40513AD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B60363-7E9F-BF4A-894A-A30319D3939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F275843-6A99-C965-7466-30BA72FD5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90" y="1296017"/>
            <a:ext cx="85344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9AFAE179-546C-748A-D508-CDCFBA7432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M. Stobbe      Improvement of Electron Beam Quality in PWFA</a:t>
            </a:r>
          </a:p>
        </p:txBody>
      </p:sp>
    </p:spTree>
    <p:extLst>
      <p:ext uri="{BB962C8B-B14F-4D97-AF65-F5344CB8AC3E}">
        <p14:creationId xmlns:p14="http://schemas.microsoft.com/office/powerpoint/2010/main" val="4292055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51713-93AA-7ECD-321A-13B414BEE9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699" y="4931691"/>
            <a:ext cx="5530028" cy="1267439"/>
          </a:xfrm>
        </p:spPr>
        <p:txBody>
          <a:bodyPr/>
          <a:lstStyle/>
          <a:p>
            <a:pPr algn="ctr"/>
            <a:r>
              <a:rPr lang="en-US" dirty="0"/>
              <a:t>A Drive Bunch creates a Wakefield in the plasma which transfers energy to a witness bunch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28A52A-B0EA-CBF0-4616-0C5F3216A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M. Stobbe      Improvement of Electron Beam Quality in PWFA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44B76E-5217-6EE1-8783-B9C91795A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B60363-7E9F-BF4A-894A-A30319D3939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376FEF7-B7E1-C746-B6E7-A590A5940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Plasma Wakefield Acceleration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242F8844-834A-BBEC-F7A2-E781C9573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588" y="1318765"/>
            <a:ext cx="5864322" cy="422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2BB71F-96EE-87B5-32F4-62377E16C373}"/>
              </a:ext>
            </a:extLst>
          </p:cNvPr>
          <p:cNvSpPr txBox="1"/>
          <p:nvPr/>
        </p:nvSpPr>
        <p:spPr>
          <a:xfrm rot="16200000">
            <a:off x="5495523" y="3087436"/>
            <a:ext cx="11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z</a:t>
            </a:r>
            <a:r>
              <a:rPr lang="en-US" dirty="0"/>
              <a:t> (V/m)</a:t>
            </a:r>
          </a:p>
        </p:txBody>
      </p:sp>
      <p:pic>
        <p:nvPicPr>
          <p:cNvPr id="11" name="Picture 10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3CB65C2-F2AD-F515-92DC-3FB918537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30" y="1026196"/>
            <a:ext cx="4657560" cy="3892513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7BF741D0-E6AD-A0C3-5D9F-D30621F1CB22}"/>
              </a:ext>
            </a:extLst>
          </p:cNvPr>
          <p:cNvSpPr/>
          <p:nvPr/>
        </p:nvSpPr>
        <p:spPr>
          <a:xfrm rot="5400000">
            <a:off x="2917349" y="2992223"/>
            <a:ext cx="607888" cy="2022987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C7014-7DA8-6486-947F-70F83FA10CA0}"/>
              </a:ext>
            </a:extLst>
          </p:cNvPr>
          <p:cNvSpPr txBox="1"/>
          <p:nvPr/>
        </p:nvSpPr>
        <p:spPr>
          <a:xfrm>
            <a:off x="2367679" y="4284101"/>
            <a:ext cx="177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200*10</a:t>
            </a:r>
            <a:r>
              <a:rPr lang="en-US" baseline="30000" dirty="0"/>
              <a:t>-6</a:t>
            </a:r>
            <a:r>
              <a:rPr lang="en-US" dirty="0"/>
              <a:t> 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C6884-CD18-BC98-ECAB-6F34B5D194AD}"/>
              </a:ext>
            </a:extLst>
          </p:cNvPr>
          <p:cNvSpPr/>
          <p:nvPr/>
        </p:nvSpPr>
        <p:spPr>
          <a:xfrm>
            <a:off x="3426593" y="2329314"/>
            <a:ext cx="433138" cy="25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1ED50C-EF0F-B2A0-D81C-1FECC13D5827}"/>
              </a:ext>
            </a:extLst>
          </p:cNvPr>
          <p:cNvSpPr/>
          <p:nvPr/>
        </p:nvSpPr>
        <p:spPr>
          <a:xfrm>
            <a:off x="3097729" y="2356586"/>
            <a:ext cx="433138" cy="25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468361-F02A-607B-EC2A-0AC1E2751FBB}"/>
              </a:ext>
            </a:extLst>
          </p:cNvPr>
          <p:cNvSpPr/>
          <p:nvPr/>
        </p:nvSpPr>
        <p:spPr>
          <a:xfrm rot="16200000">
            <a:off x="3134627" y="2711118"/>
            <a:ext cx="433138" cy="25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9DF305-07A4-C9EB-40EF-4EA0AECF264E}"/>
              </a:ext>
            </a:extLst>
          </p:cNvPr>
          <p:cNvSpPr/>
          <p:nvPr/>
        </p:nvSpPr>
        <p:spPr>
          <a:xfrm rot="16200000">
            <a:off x="3123396" y="3152279"/>
            <a:ext cx="433138" cy="250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255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18F4BA-106D-37C0-DD4A-0AD63035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Plasma Wakefield Acceleration (Cont.)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3D1B7-BA10-C30B-6225-6CE4AB9E7C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B60363-7E9F-BF4A-894A-A30319D3939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0BDE8AC-0696-141E-F7FB-32790B885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34490" y="6282824"/>
            <a:ext cx="5852160" cy="365125"/>
          </a:xfrm>
        </p:spPr>
        <p:txBody>
          <a:bodyPr/>
          <a:lstStyle/>
          <a:p>
            <a:r>
              <a:rPr lang="en-US" dirty="0"/>
              <a:t>M. Stobbe      Improvement of Electron Beam Quality in PWFA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2501284-E2F7-F1DC-5789-9A09D828819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5" b="5315"/>
          <a:stretch>
            <a:fillRect/>
          </a:stretch>
        </p:blipFill>
        <p:spPr bwMode="auto">
          <a:xfrm>
            <a:off x="1708229" y="1176871"/>
            <a:ext cx="8099445" cy="495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0C8BF7-2E97-1731-202A-42F0DC564A37}"/>
              </a:ext>
            </a:extLst>
          </p:cNvPr>
          <p:cNvSpPr txBox="1"/>
          <p:nvPr/>
        </p:nvSpPr>
        <p:spPr>
          <a:xfrm rot="5400000">
            <a:off x="8652415" y="3515045"/>
            <a:ext cx="106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z</a:t>
            </a:r>
            <a:r>
              <a:rPr lang="en-US" dirty="0"/>
              <a:t> (V/m)</a:t>
            </a:r>
          </a:p>
        </p:txBody>
      </p:sp>
    </p:spTree>
    <p:extLst>
      <p:ext uri="{BB962C8B-B14F-4D97-AF65-F5344CB8AC3E}">
        <p14:creationId xmlns:p14="http://schemas.microsoft.com/office/powerpoint/2010/main" val="2459459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D3E204-F448-3657-053D-A97DE6325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B60363-7E9F-BF4A-894A-A30319D3939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72E70CF-A2AB-09A2-D6BE-6F705426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Emittance and Plasma Matching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588D4B24-23F2-49A0-BFE9-A9968DF31AE2}"/>
              </a:ext>
            </a:extLst>
          </p:cNvPr>
          <p:cNvSpPr txBox="1">
            <a:spLocks/>
          </p:cNvSpPr>
          <p:nvPr/>
        </p:nvSpPr>
        <p:spPr>
          <a:xfrm>
            <a:off x="6229939" y="5269127"/>
            <a:ext cx="5473700" cy="63289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B83A4B"/>
              </a:buClr>
              <a:buFontTx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466725" indent="-1730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B83A4B"/>
              </a:buClr>
              <a:buSzPct val="112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863600" indent="-1730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B83A4B"/>
              </a:buClr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320800" indent="-1730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B83A4B"/>
              </a:buClr>
              <a:buSzPct val="112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1665288" indent="-1730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B83A4B"/>
              </a:buClr>
              <a:buSzPct val="112000"/>
              <a:buFont typeface="Arial" panose="020B0604020202020204" pitchFamily="34" charset="0"/>
              <a:buChar char="•"/>
              <a:tabLst/>
              <a:defRPr sz="1400" b="0" i="1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44DEF911-B60E-FFC2-1F2A-B83A3666F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781" y="2426413"/>
            <a:ext cx="5829476" cy="380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8391D67-4CC8-316F-57B2-BC0D425210D8}"/>
                  </a:ext>
                </a:extLst>
              </p:cNvPr>
              <p:cNvSpPr txBox="1"/>
              <p:nvPr/>
            </p:nvSpPr>
            <p:spPr>
              <a:xfrm>
                <a:off x="1892300" y="5332665"/>
                <a:ext cx="2904002" cy="3354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8391D67-4CC8-316F-57B2-BC0D42521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300" y="5332665"/>
                <a:ext cx="2904002" cy="335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B12D0C4-C2A7-6723-E047-5728D8AF4D54}"/>
              </a:ext>
            </a:extLst>
          </p:cNvPr>
          <p:cNvSpPr txBox="1">
            <a:spLocks/>
          </p:cNvSpPr>
          <p:nvPr/>
        </p:nvSpPr>
        <p:spPr>
          <a:xfrm>
            <a:off x="5944368" y="1232714"/>
            <a:ext cx="5710649" cy="1267439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B83A4B"/>
              </a:buClr>
              <a:buFontTx/>
              <a:buNone/>
              <a:defRPr sz="2000" kern="1200">
                <a:solidFill>
                  <a:srgbClr val="B83A4B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466725" indent="-1730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B83A4B"/>
              </a:buClr>
              <a:buSzPct val="112000"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863600" indent="-1730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B83A4B"/>
              </a:buClr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320800" indent="-1730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B83A4B"/>
              </a:buClr>
              <a:buSzPct val="112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1665288" indent="-1730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B83A4B"/>
              </a:buClr>
              <a:buSzPct val="112000"/>
              <a:buFont typeface="Arial" panose="020B0604020202020204" pitchFamily="34" charset="0"/>
              <a:buChar char="•"/>
              <a:tabLst/>
              <a:defRPr sz="1400" b="0" i="1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Beam parameters must be matched to plasma parameters to preserve emittance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FEF4B581-FA40-DB54-9A6B-4EE35A422925}"/>
              </a:ext>
            </a:extLst>
          </p:cNvPr>
          <p:cNvSpPr txBox="1">
            <a:spLocks/>
          </p:cNvSpPr>
          <p:nvPr/>
        </p:nvSpPr>
        <p:spPr>
          <a:xfrm>
            <a:off x="1775601" y="6282824"/>
            <a:ext cx="585216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M. Stobbe      Improvement of Electron Beam Quality in PWFA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CF05C-087E-6949-1FEB-F6261EA47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89" y="2087541"/>
            <a:ext cx="2686481" cy="79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blue dotted line with white text&#10;&#10;Description automatically generated">
            <a:extLst>
              <a:ext uri="{FF2B5EF4-FFF2-40B4-BE49-F238E27FC236}">
                <a16:creationId xmlns:a16="http://schemas.microsoft.com/office/drawing/2014/main" id="{696A39AB-0CFD-DB5E-4B07-5CEC23ED6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966" y="1556113"/>
            <a:ext cx="4611903" cy="3559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2581A6-423C-72AF-3E7C-E7F2E1E71DEE}"/>
              </a:ext>
            </a:extLst>
          </p:cNvPr>
          <p:cNvSpPr txBox="1"/>
          <p:nvPr/>
        </p:nvSpPr>
        <p:spPr>
          <a:xfrm>
            <a:off x="6364725" y="6255308"/>
            <a:ext cx="5058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T. </a:t>
            </a:r>
            <a:r>
              <a:rPr lang="en-US" sz="1200" dirty="0" err="1"/>
              <a:t>Mehrling</a:t>
            </a:r>
            <a:r>
              <a:rPr lang="en-US" sz="1200" dirty="0"/>
              <a:t> </a:t>
            </a:r>
            <a:r>
              <a:rPr lang="en-US" sz="1200" i="1" dirty="0"/>
              <a:t>et al., </a:t>
            </a:r>
            <a:r>
              <a:rPr lang="en-US" sz="1200" dirty="0"/>
              <a:t>Phys. Rev. ST </a:t>
            </a:r>
            <a:r>
              <a:rPr lang="en-US" sz="1200" b="1" dirty="0"/>
              <a:t>15</a:t>
            </a:r>
            <a:r>
              <a:rPr lang="en-US" sz="1200" dirty="0"/>
              <a:t>, 111303 (2012)</a:t>
            </a:r>
          </a:p>
        </p:txBody>
      </p:sp>
    </p:spTree>
    <p:extLst>
      <p:ext uri="{BB962C8B-B14F-4D97-AF65-F5344CB8AC3E}">
        <p14:creationId xmlns:p14="http://schemas.microsoft.com/office/powerpoint/2010/main" val="3182513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1E5ACD-EC9F-FB45-527F-C64C0F0CB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B60363-7E9F-BF4A-894A-A30319D3939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9D8FB22-05FB-045B-1A4C-FC87ECB4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Focusing</a:t>
            </a:r>
          </a:p>
        </p:txBody>
      </p:sp>
      <p:pic>
        <p:nvPicPr>
          <p:cNvPr id="512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C92A64F-0A3E-CEC0-A20D-80C86C258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33401"/>
            <a:ext cx="9867900" cy="291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54CA6F-A811-AD24-6B58-C09811B93EFA}"/>
              </a:ext>
            </a:extLst>
          </p:cNvPr>
          <p:cNvCxnSpPr>
            <a:cxnSpLocks/>
          </p:cNvCxnSpPr>
          <p:nvPr/>
        </p:nvCxnSpPr>
        <p:spPr>
          <a:xfrm flipH="1">
            <a:off x="1793123" y="3256532"/>
            <a:ext cx="203200" cy="1268620"/>
          </a:xfrm>
          <a:prstGeom prst="straightConnector1">
            <a:avLst/>
          </a:prstGeom>
          <a:ln w="38100">
            <a:solidFill>
              <a:srgbClr val="AF2D24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table with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A554D853-CBE4-3413-FB10-A236C4F27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43"/>
          <a:stretch/>
        </p:blipFill>
        <p:spPr>
          <a:xfrm>
            <a:off x="173872" y="4579955"/>
            <a:ext cx="3409950" cy="13281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590CB-9161-C7C1-8DAE-60950CE3C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357"/>
          <a:stretch/>
        </p:blipFill>
        <p:spPr>
          <a:xfrm>
            <a:off x="3336494" y="4691361"/>
            <a:ext cx="3409950" cy="137556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B7D2A9-0BF8-E0E1-69CD-C303CE06DD8E}"/>
              </a:ext>
            </a:extLst>
          </p:cNvPr>
          <p:cNvCxnSpPr>
            <a:cxnSpLocks/>
          </p:cNvCxnSpPr>
          <p:nvPr/>
        </p:nvCxnSpPr>
        <p:spPr>
          <a:xfrm>
            <a:off x="4199467" y="3256532"/>
            <a:ext cx="264356" cy="1375563"/>
          </a:xfrm>
          <a:prstGeom prst="straightConnector1">
            <a:avLst/>
          </a:prstGeom>
          <a:ln w="38100">
            <a:solidFill>
              <a:srgbClr val="AF2D24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CA332FD-2D51-4E1B-1EDC-6BF9E7057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1"/>
          <a:stretch/>
        </p:blipFill>
        <p:spPr>
          <a:xfrm>
            <a:off x="10365130" y="4691361"/>
            <a:ext cx="1837299" cy="1328168"/>
          </a:xfrm>
          <a:prstGeom prst="rect">
            <a:avLst/>
          </a:prstGeom>
        </p:spPr>
      </p:pic>
      <p:pic>
        <p:nvPicPr>
          <p:cNvPr id="26" name="Picture 25" descr="A black rectangular object with letters and numbers&#10;&#10;Description automatically generated">
            <a:extLst>
              <a:ext uri="{FF2B5EF4-FFF2-40B4-BE49-F238E27FC236}">
                <a16:creationId xmlns:a16="http://schemas.microsoft.com/office/drawing/2014/main" id="{597888CE-3714-1047-25F8-5A2B6E113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479" y="4698595"/>
            <a:ext cx="1263651" cy="1241482"/>
          </a:xfrm>
          <a:prstGeom prst="rect">
            <a:avLst/>
          </a:prstGeom>
        </p:spPr>
      </p:pic>
      <p:pic>
        <p:nvPicPr>
          <p:cNvPr id="29" name="Picture 2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01A344C-C601-1867-CEDB-92A8B447C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335" y="4793583"/>
            <a:ext cx="2298560" cy="12097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6C4F64-E799-4BEB-91B6-C2E3043654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54" t="17236" r="38287" b="73643"/>
          <a:stretch/>
        </p:blipFill>
        <p:spPr>
          <a:xfrm>
            <a:off x="6577390" y="5113611"/>
            <a:ext cx="434020" cy="889740"/>
          </a:xfrm>
          <a:prstGeom prst="rect">
            <a:avLst/>
          </a:prstGeom>
        </p:spPr>
      </p:pic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95EEB372-75F5-00F3-227F-A15C6A016B1A}"/>
              </a:ext>
            </a:extLst>
          </p:cNvPr>
          <p:cNvSpPr txBox="1">
            <a:spLocks/>
          </p:cNvSpPr>
          <p:nvPr/>
        </p:nvSpPr>
        <p:spPr>
          <a:xfrm>
            <a:off x="1793123" y="6302015"/>
            <a:ext cx="585216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M. </a:t>
            </a:r>
            <a:r>
              <a:rPr lang="en-US" dirty="0"/>
              <a:t>Stobbe      Improvement of Electron Beam Quality in PWFA</a:t>
            </a:r>
          </a:p>
        </p:txBody>
      </p:sp>
    </p:spTree>
    <p:extLst>
      <p:ext uri="{BB962C8B-B14F-4D97-AF65-F5344CB8AC3E}">
        <p14:creationId xmlns:p14="http://schemas.microsoft.com/office/powerpoint/2010/main" val="2711503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379262-9305-8A85-8953-FBC285D0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Focusing (Cont.)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6C687-53CD-95AC-E020-A7BADBC00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B60363-7E9F-BF4A-894A-A30319D3939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094D7BEC-A4B4-08CF-7695-AC14010F1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758" y="3203156"/>
            <a:ext cx="4767042" cy="2992450"/>
          </a:xfrm>
          <a:prstGeom prst="rect">
            <a:avLst/>
          </a:prstGeom>
        </p:spPr>
      </p:pic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56EC8ECC-52D2-D0A9-4297-BC1F7000E277}"/>
              </a:ext>
            </a:extLst>
          </p:cNvPr>
          <p:cNvSpPr txBox="1">
            <a:spLocks/>
          </p:cNvSpPr>
          <p:nvPr/>
        </p:nvSpPr>
        <p:spPr>
          <a:xfrm>
            <a:off x="1723851" y="6282823"/>
            <a:ext cx="585216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M. Stobbe      Improvement of Electron Beam Quality in PWFA</a:t>
            </a:r>
          </a:p>
        </p:txBody>
      </p:sp>
      <p:pic>
        <p:nvPicPr>
          <p:cNvPr id="11" name="Picture 10" descr="A diagram of a graph&#10;&#10;Description automatically generated">
            <a:extLst>
              <a:ext uri="{FF2B5EF4-FFF2-40B4-BE49-F238E27FC236}">
                <a16:creationId xmlns:a16="http://schemas.microsoft.com/office/drawing/2014/main" id="{334080F0-3070-4198-4014-B1ED9AB5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08" y="1200820"/>
            <a:ext cx="4441537" cy="2788118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2105801E-5242-2FBC-F8DE-E4496F7DB304}"/>
              </a:ext>
            </a:extLst>
          </p:cNvPr>
          <p:cNvCxnSpPr>
            <a:cxnSpLocks/>
          </p:cNvCxnSpPr>
          <p:nvPr/>
        </p:nvCxnSpPr>
        <p:spPr>
          <a:xfrm>
            <a:off x="5306291" y="3006436"/>
            <a:ext cx="1357745" cy="858982"/>
          </a:xfrm>
          <a:prstGeom prst="bentConnector3">
            <a:avLst>
              <a:gd name="adj1" fmla="val 50000"/>
            </a:avLst>
          </a:prstGeom>
          <a:ln w="38100">
            <a:solidFill>
              <a:srgbClr val="AF2D2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99009AB-B383-28D9-4CD0-18D87A07AB27}"/>
              </a:ext>
            </a:extLst>
          </p:cNvPr>
          <p:cNvSpPr txBox="1">
            <a:spLocks/>
          </p:cNvSpPr>
          <p:nvPr/>
        </p:nvSpPr>
        <p:spPr>
          <a:xfrm>
            <a:off x="296718" y="4768149"/>
            <a:ext cx="6165349" cy="85898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B83A4B"/>
              </a:buClr>
              <a:buFontTx/>
              <a:buNone/>
              <a:defRPr sz="2000" kern="1200">
                <a:solidFill>
                  <a:srgbClr val="B83A4B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466725" indent="-1730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B83A4B"/>
              </a:buClr>
              <a:buSzPct val="112000"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863600" indent="-1730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B83A4B"/>
              </a:buClr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320800" indent="-1730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B83A4B"/>
              </a:buClr>
              <a:buSzPct val="112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1665288" indent="-1730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B83A4B"/>
              </a:buClr>
              <a:buSzPct val="112000"/>
              <a:buFont typeface="Arial" panose="020B0604020202020204" pitchFamily="34" charset="0"/>
              <a:buChar char="•"/>
              <a:tabLst/>
              <a:defRPr sz="1400" b="0" i="1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Quadrupole Magnet Strengths must be chosen carefully to get a beam that is focused and symmetric</a:t>
            </a:r>
          </a:p>
        </p:txBody>
      </p:sp>
    </p:spTree>
    <p:extLst>
      <p:ext uri="{BB962C8B-B14F-4D97-AF65-F5344CB8AC3E}">
        <p14:creationId xmlns:p14="http://schemas.microsoft.com/office/powerpoint/2010/main" val="424096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161F6C-BA77-3468-69F2-46228B294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B60363-7E9F-BF4A-894A-A30319D3939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65BE67B-E40E-8AC4-6A20-9D36E89A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Quadrupole Scans</a:t>
            </a:r>
          </a:p>
        </p:txBody>
      </p:sp>
      <p:pic>
        <p:nvPicPr>
          <p:cNvPr id="12" name="Picture 11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B68C8BEA-E941-275E-07D2-1F927EBB6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01" y="1157111"/>
            <a:ext cx="6040299" cy="4530224"/>
          </a:xfrm>
          <a:prstGeom prst="rect">
            <a:avLst/>
          </a:prstGeom>
        </p:spPr>
      </p:pic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70FEDFD8-28B7-3059-0B9C-621A2E396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20635" y="6282824"/>
            <a:ext cx="5852160" cy="365125"/>
          </a:xfrm>
        </p:spPr>
        <p:txBody>
          <a:bodyPr/>
          <a:lstStyle/>
          <a:p>
            <a:r>
              <a:rPr lang="en-US" dirty="0"/>
              <a:t>M. Stobbe      Improvement of Electron Beam Quality in PWFA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337BF0-4BF0-A222-977E-2FCD62B2AC5E}"/>
              </a:ext>
            </a:extLst>
          </p:cNvPr>
          <p:cNvSpPr txBox="1">
            <a:spLocks/>
          </p:cNvSpPr>
          <p:nvPr/>
        </p:nvSpPr>
        <p:spPr>
          <a:xfrm>
            <a:off x="1634490" y="5781708"/>
            <a:ext cx="9280994" cy="78667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B83A4B"/>
              </a:buClr>
              <a:buFontTx/>
              <a:buNone/>
              <a:defRPr sz="2000" kern="1200">
                <a:solidFill>
                  <a:srgbClr val="B83A4B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466725" indent="-1730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B83A4B"/>
              </a:buClr>
              <a:buSzPct val="112000"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863600" indent="-1730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B83A4B"/>
              </a:buClr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320800" indent="-1730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B83A4B"/>
              </a:buClr>
              <a:buSzPct val="112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1665288" indent="-1730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B83A4B"/>
              </a:buClr>
              <a:buSzPct val="112000"/>
              <a:buFont typeface="Arial" panose="020B0604020202020204" pitchFamily="34" charset="0"/>
              <a:buChar char="•"/>
              <a:tabLst/>
              <a:defRPr sz="1400" b="0" i="1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Which quadrupole strengths best reduce emittance gains?</a:t>
            </a:r>
          </a:p>
        </p:txBody>
      </p:sp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E365BE65-BE1A-69C7-C25F-7E30446A6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87" y="1198676"/>
            <a:ext cx="5809732" cy="444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45079"/>
      </p:ext>
    </p:extLst>
  </p:cSld>
  <p:clrMapOvr>
    <a:masterClrMapping/>
  </p:clrMapOvr>
</p:sld>
</file>

<file path=ppt/theme/theme1.xml><?xml version="1.0" encoding="utf-8"?>
<a:theme xmlns:a="http://schemas.openxmlformats.org/drawingml/2006/main" name="SLAC Covers/Title Slides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C1515"/>
      </a:accent1>
      <a:accent2>
        <a:srgbClr val="4198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C_PPT_Presentation_031622" id="{4765C110-CC2B-6E45-B2B3-75F5A1911DB3}" vid="{9DA077EA-6666-B14D-81C9-2FD28442B6D0}"/>
    </a:ext>
  </a:extLst>
</a:theme>
</file>

<file path=ppt/theme/theme2.xml><?xml version="1.0" encoding="utf-8"?>
<a:theme xmlns:a="http://schemas.openxmlformats.org/drawingml/2006/main" name="SLAC Interior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C_PPT_Presentation_031622" id="{4765C110-CC2B-6E45-B2B3-75F5A1911DB3}" vid="{7FBC852C-56B0-CE44-BF70-AA1CE13EFFE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10177</TotalTime>
  <Words>377</Words>
  <Application>Microsoft Macintosh PowerPoint</Application>
  <PresentationFormat>Widescreen</PresentationFormat>
  <Paragraphs>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Lato</vt:lpstr>
      <vt:lpstr>Calibri</vt:lpstr>
      <vt:lpstr>Montserrat</vt:lpstr>
      <vt:lpstr>Lato Black</vt:lpstr>
      <vt:lpstr>Cambria Math</vt:lpstr>
      <vt:lpstr>Arial</vt:lpstr>
      <vt:lpstr>SLAC Covers/Title Slides</vt:lpstr>
      <vt:lpstr>SLAC Interior Slides</vt:lpstr>
      <vt:lpstr>PowerPoint Presentation</vt:lpstr>
      <vt:lpstr>RF Cavity Acceleration and SLAC</vt:lpstr>
      <vt:lpstr>FACET - II</vt:lpstr>
      <vt:lpstr>Plasma Wakefield Acceleration</vt:lpstr>
      <vt:lpstr>Plasma Wakefield Acceleration (Cont.)</vt:lpstr>
      <vt:lpstr>Beam Emittance and Plasma Matching</vt:lpstr>
      <vt:lpstr>Final Focusing</vt:lpstr>
      <vt:lpstr>Final Focusing (Cont.)</vt:lpstr>
      <vt:lpstr>Quadrupole Scans</vt:lpstr>
      <vt:lpstr>Summary and Conclusion</vt:lpstr>
      <vt:lpstr>Acknowledgements</vt:lpstr>
      <vt:lpstr>Improvement of Beam Quality in Plasma Wakefield Acceleration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issue – please read</dc:title>
  <dc:subject/>
  <dc:creator>McCulloch, Linda U</dc:creator>
  <cp:keywords/>
  <dc:description/>
  <cp:lastModifiedBy>mason stobbe</cp:lastModifiedBy>
  <cp:revision>8</cp:revision>
  <cp:lastPrinted>2023-08-16T03:07:53Z</cp:lastPrinted>
  <dcterms:created xsi:type="dcterms:W3CDTF">2023-05-25T23:24:36Z</dcterms:created>
  <dcterms:modified xsi:type="dcterms:W3CDTF">2023-08-18T16:47:32Z</dcterms:modified>
  <cp:category/>
</cp:coreProperties>
</file>